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xml" ContentType="application/vnd.openxmlformats-officedocument.themeOverride+xml"/>
  <Override PartName="/ppt/media/image151.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6" r:id="rId1"/>
    <p:sldMasterId id="2147483735" r:id="rId2"/>
  </p:sldMasterIdLst>
  <p:notesMasterIdLst>
    <p:notesMasterId r:id="rId28"/>
  </p:notesMasterIdLst>
  <p:handoutMasterIdLst>
    <p:handoutMasterId r:id="rId29"/>
  </p:handoutMasterIdLst>
  <p:sldIdLst>
    <p:sldId id="2032092879" r:id="rId3"/>
    <p:sldId id="2032092837" r:id="rId4"/>
    <p:sldId id="2032092862" r:id="rId5"/>
    <p:sldId id="2032092860" r:id="rId6"/>
    <p:sldId id="2032092853" r:id="rId7"/>
    <p:sldId id="2032092863" r:id="rId8"/>
    <p:sldId id="2032092856" r:id="rId9"/>
    <p:sldId id="2032092881" r:id="rId10"/>
    <p:sldId id="2032092842" r:id="rId11"/>
    <p:sldId id="2032092855" r:id="rId12"/>
    <p:sldId id="2032092857" r:id="rId13"/>
    <p:sldId id="2032092859" r:id="rId14"/>
    <p:sldId id="2032092864" r:id="rId15"/>
    <p:sldId id="2032092865" r:id="rId16"/>
    <p:sldId id="2032092866" r:id="rId17"/>
    <p:sldId id="2032092867" r:id="rId18"/>
    <p:sldId id="2032092844" r:id="rId19"/>
    <p:sldId id="2032092874" r:id="rId20"/>
    <p:sldId id="2032092882" r:id="rId21"/>
    <p:sldId id="2032092877" r:id="rId22"/>
    <p:sldId id="2032092880" r:id="rId23"/>
    <p:sldId id="2032092845" r:id="rId24"/>
    <p:sldId id="2032092854" r:id="rId25"/>
    <p:sldId id="2032092849" r:id="rId26"/>
    <p:sldId id="2032092868" r:id="rId27"/>
  </p:sldIdLst>
  <p:sldSz cx="12192000" cy="6858000"/>
  <p:notesSz cx="7010400" cy="9296400"/>
  <p:custDataLst>
    <p:tags r:id="rId30"/>
  </p:custDataLst>
  <p:defaultTextStyle>
    <a:defPPr>
      <a:defRPr lang="en-CA"/>
    </a:defPPr>
    <a:lvl1pPr algn="l" rtl="0" fontAlgn="base">
      <a:spcBef>
        <a:spcPct val="20000"/>
      </a:spcBef>
      <a:spcAft>
        <a:spcPct val="0"/>
      </a:spcAft>
      <a:defRPr lang="en-US" sz="1400" kern="1200">
        <a:solidFill>
          <a:schemeClr val="tx1"/>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3480" userDrawn="1">
          <p15:clr>
            <a:srgbClr val="A4A3A4"/>
          </p15:clr>
        </p15:guide>
        <p15:guide id="4" orient="horz" pos="358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uPriya Singh" initials="MS" lastIdx="15" clrIdx="0">
    <p:extLst>
      <p:ext uri="{19B8F6BF-5375-455C-9EA6-DF929625EA0E}">
        <p15:presenceInfo xmlns:p15="http://schemas.microsoft.com/office/powerpoint/2012/main" userId="ManuPriya Singh" providerId="None"/>
      </p:ext>
    </p:extLst>
  </p:cmAuthor>
  <p:cmAuthor id="2" name="Elisabeth Sullivan" initials="ES" lastIdx="37" clrIdx="1">
    <p:extLst>
      <p:ext uri="{19B8F6BF-5375-455C-9EA6-DF929625EA0E}">
        <p15:presenceInfo xmlns:p15="http://schemas.microsoft.com/office/powerpoint/2012/main" userId="S::elisabeth.sullivan@zs.com::233161cf-5802-414e-b627-8596d3402e58" providerId="AD"/>
      </p:ext>
    </p:extLst>
  </p:cmAuthor>
  <p:cmAuthor id="3" name="Kamal Ghanghas" initials="KG" lastIdx="2" clrIdx="2">
    <p:extLst>
      <p:ext uri="{19B8F6BF-5375-455C-9EA6-DF929625EA0E}">
        <p15:presenceInfo xmlns:p15="http://schemas.microsoft.com/office/powerpoint/2012/main" userId="S::kamal.ghanghas@zs.com::7f45d2c4-ddd6-43df-bff0-509e23f694df" providerId="AD"/>
      </p:ext>
    </p:extLst>
  </p:cmAuthor>
  <p:cmAuthor id="4" name="Neerja Bharti" initials="NB" lastIdx="4" clrIdx="3">
    <p:extLst>
      <p:ext uri="{19B8F6BF-5375-455C-9EA6-DF929625EA0E}">
        <p15:presenceInfo xmlns:p15="http://schemas.microsoft.com/office/powerpoint/2012/main" userId="S::neerja@geniusmesh.com::6c79d401-b171-428a-a7cf-c277b5b3ed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A415"/>
    <a:srgbClr val="C9CBCB"/>
    <a:srgbClr val="A3A1A8"/>
    <a:srgbClr val="0E3654"/>
    <a:srgbClr val="2BCCC0"/>
    <a:srgbClr val="F5F5F5"/>
    <a:srgbClr val="343333"/>
    <a:srgbClr val="75737D"/>
    <a:srgbClr val="76737E"/>
    <a:srgbClr val="4845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67" autoAdjust="0"/>
    <p:restoredTop sz="95378" autoAdjust="0"/>
  </p:normalViewPr>
  <p:slideViewPr>
    <p:cSldViewPr snapToGrid="0" snapToObjects="1">
      <p:cViewPr varScale="1">
        <p:scale>
          <a:sx n="59" d="100"/>
          <a:sy n="59" d="100"/>
        </p:scale>
        <p:origin x="1268" y="52"/>
      </p:cViewPr>
      <p:guideLst>
        <p:guide pos="3840"/>
        <p:guide orient="horz" pos="3480"/>
        <p:guide orient="horz" pos="3587"/>
      </p:guideLst>
    </p:cSldViewPr>
  </p:slideViewPr>
  <p:notesTextViewPr>
    <p:cViewPr>
      <p:scale>
        <a:sx n="100" d="100"/>
        <a:sy n="100" d="100"/>
      </p:scale>
      <p:origin x="0" y="0"/>
    </p:cViewPr>
  </p:notesTextViewPr>
  <p:sorterViewPr>
    <p:cViewPr>
      <p:scale>
        <a:sx n="110" d="100"/>
        <a:sy n="110" d="100"/>
      </p:scale>
      <p:origin x="0" y="-1560"/>
    </p:cViewPr>
  </p:sorterViewPr>
  <p:notesViewPr>
    <p:cSldViewPr snapToGrid="0" snapToObjects="1">
      <p:cViewPr>
        <p:scale>
          <a:sx n="125" d="100"/>
          <a:sy n="125" d="100"/>
        </p:scale>
        <p:origin x="1028" y="-2296"/>
      </p:cViewPr>
      <p:guideLst/>
    </p:cSldViewPr>
  </p:notes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6.xml" /><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slide" Target="slides/slide24.xml" /><Relationship Id="rId3" Type="http://schemas.openxmlformats.org/officeDocument/2006/relationships/slide" Target="slides/slide1.xml" /><Relationship Id="rId21" Type="http://schemas.openxmlformats.org/officeDocument/2006/relationships/slide" Target="slides/slide19.xml" /><Relationship Id="rId34" Type="http://schemas.openxmlformats.org/officeDocument/2006/relationships/theme" Target="theme/theme1.xml" /><Relationship Id="rId7" Type="http://schemas.openxmlformats.org/officeDocument/2006/relationships/slide" Target="slides/slide5.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slide" Target="slides/slide23.xml" /><Relationship Id="rId33" Type="http://schemas.openxmlformats.org/officeDocument/2006/relationships/viewProps" Target="viewProps.xml" /><Relationship Id="rId2" Type="http://schemas.openxmlformats.org/officeDocument/2006/relationships/slideMaster" Target="slideMasters/slideMaster2.xml" /><Relationship Id="rId16" Type="http://schemas.openxmlformats.org/officeDocument/2006/relationships/slide" Target="slides/slide14.xml" /><Relationship Id="rId20" Type="http://schemas.openxmlformats.org/officeDocument/2006/relationships/slide" Target="slides/slide18.xml" /><Relationship Id="rId29" Type="http://schemas.openxmlformats.org/officeDocument/2006/relationships/handoutMaster" Target="handoutMasters/handoutMaster1.xml" /><Relationship Id="rId1" Type="http://schemas.openxmlformats.org/officeDocument/2006/relationships/slideMaster" Target="slideMasters/slideMaster1.xml" /><Relationship Id="rId6" Type="http://schemas.openxmlformats.org/officeDocument/2006/relationships/slide" Target="slides/slide4.xml" /><Relationship Id="rId11" Type="http://schemas.openxmlformats.org/officeDocument/2006/relationships/slide" Target="slides/slide9.xml" /><Relationship Id="rId24" Type="http://schemas.openxmlformats.org/officeDocument/2006/relationships/slide" Target="slides/slide22.xml" /><Relationship Id="rId32" Type="http://schemas.openxmlformats.org/officeDocument/2006/relationships/presProps" Target="presProps.xml" /><Relationship Id="rId5" Type="http://schemas.openxmlformats.org/officeDocument/2006/relationships/slide" Target="slides/slide3.xml" /><Relationship Id="rId15" Type="http://schemas.openxmlformats.org/officeDocument/2006/relationships/slide" Target="slides/slide13.xml" /><Relationship Id="rId23" Type="http://schemas.openxmlformats.org/officeDocument/2006/relationships/slide" Target="slides/slide21.xml" /><Relationship Id="rId28" Type="http://schemas.openxmlformats.org/officeDocument/2006/relationships/notesMaster" Target="notesMasters/notesMaster1.xml" /><Relationship Id="rId10" Type="http://schemas.openxmlformats.org/officeDocument/2006/relationships/slide" Target="slides/slide8.xml" /><Relationship Id="rId19" Type="http://schemas.openxmlformats.org/officeDocument/2006/relationships/slide" Target="slides/slide17.xml" /><Relationship Id="rId31" Type="http://schemas.openxmlformats.org/officeDocument/2006/relationships/commentAuthors" Target="commentAuthors.xml"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slide" Target="slides/slide25.xml" /><Relationship Id="rId30" Type="http://schemas.openxmlformats.org/officeDocument/2006/relationships/tags" Target="tags/tag1.xml" /><Relationship Id="rId35" Type="http://schemas.openxmlformats.org/officeDocument/2006/relationships/tableStyles" Target="tableStyles.xml" /></Relationships>
</file>

<file path=ppt/diagrams/_rels/data4.xml.rels><?xml version="1.0" encoding="UTF-8" standalone="yes"?>
<Relationships xmlns="http://schemas.openxmlformats.org/package/2006/relationships"><Relationship Id="rId8" Type="http://schemas.openxmlformats.org/officeDocument/2006/relationships/image" Target="../media/image47.png" /><Relationship Id="rId13" Type="http://schemas.openxmlformats.org/officeDocument/2006/relationships/image" Target="../media/image52.png" /><Relationship Id="rId18" Type="http://schemas.openxmlformats.org/officeDocument/2006/relationships/image" Target="../media/image57.png" /><Relationship Id="rId26" Type="http://schemas.openxmlformats.org/officeDocument/2006/relationships/image" Target="../media/image65.png" /><Relationship Id="rId3" Type="http://schemas.openxmlformats.org/officeDocument/2006/relationships/image" Target="../media/image42.png" /><Relationship Id="rId21" Type="http://schemas.openxmlformats.org/officeDocument/2006/relationships/image" Target="../media/image60.png" /><Relationship Id="rId7" Type="http://schemas.openxmlformats.org/officeDocument/2006/relationships/image" Target="../media/image46.png" /><Relationship Id="rId12" Type="http://schemas.openxmlformats.org/officeDocument/2006/relationships/image" Target="../media/image51.jpg" /><Relationship Id="rId17" Type="http://schemas.openxmlformats.org/officeDocument/2006/relationships/image" Target="../media/image56.png" /><Relationship Id="rId25" Type="http://schemas.openxmlformats.org/officeDocument/2006/relationships/image" Target="../media/image64.png" /><Relationship Id="rId2" Type="http://schemas.openxmlformats.org/officeDocument/2006/relationships/image" Target="../media/image41.png" /><Relationship Id="rId16" Type="http://schemas.openxmlformats.org/officeDocument/2006/relationships/image" Target="../media/image55.png" /><Relationship Id="rId20" Type="http://schemas.openxmlformats.org/officeDocument/2006/relationships/image" Target="../media/image59.png" /><Relationship Id="rId29" Type="http://schemas.openxmlformats.org/officeDocument/2006/relationships/image" Target="../media/image68.png" /><Relationship Id="rId1" Type="http://schemas.openxmlformats.org/officeDocument/2006/relationships/image" Target="../media/image40.png" /><Relationship Id="rId6" Type="http://schemas.openxmlformats.org/officeDocument/2006/relationships/image" Target="../media/image45.png" /><Relationship Id="rId11" Type="http://schemas.openxmlformats.org/officeDocument/2006/relationships/image" Target="../media/image50.png" /><Relationship Id="rId24" Type="http://schemas.openxmlformats.org/officeDocument/2006/relationships/image" Target="../media/image63.png" /><Relationship Id="rId5" Type="http://schemas.openxmlformats.org/officeDocument/2006/relationships/image" Target="../media/image44.png" /><Relationship Id="rId15" Type="http://schemas.openxmlformats.org/officeDocument/2006/relationships/image" Target="../media/image54.png" /><Relationship Id="rId23" Type="http://schemas.openxmlformats.org/officeDocument/2006/relationships/image" Target="../media/image62.png" /><Relationship Id="rId28" Type="http://schemas.openxmlformats.org/officeDocument/2006/relationships/image" Target="../media/image67.png" /><Relationship Id="rId10" Type="http://schemas.openxmlformats.org/officeDocument/2006/relationships/image" Target="../media/image49.png" /><Relationship Id="rId19" Type="http://schemas.openxmlformats.org/officeDocument/2006/relationships/image" Target="../media/image58.png" /><Relationship Id="rId4" Type="http://schemas.openxmlformats.org/officeDocument/2006/relationships/image" Target="../media/image43.png" /><Relationship Id="rId9" Type="http://schemas.openxmlformats.org/officeDocument/2006/relationships/image" Target="../media/image48.png" /><Relationship Id="rId14" Type="http://schemas.openxmlformats.org/officeDocument/2006/relationships/image" Target="../media/image53.png" /><Relationship Id="rId22" Type="http://schemas.openxmlformats.org/officeDocument/2006/relationships/image" Target="../media/image61.png" /><Relationship Id="rId27" Type="http://schemas.openxmlformats.org/officeDocument/2006/relationships/image" Target="../media/image66.png" /><Relationship Id="rId30" Type="http://schemas.openxmlformats.org/officeDocument/2006/relationships/image" Target="../media/image69.png" /></Relationships>
</file>

<file path=ppt/diagrams/_rels/drawing4.xml.rels><?xml version="1.0" encoding="UTF-8" standalone="yes"?>
<Relationships xmlns="http://schemas.openxmlformats.org/package/2006/relationships"><Relationship Id="rId8" Type="http://schemas.openxmlformats.org/officeDocument/2006/relationships/image" Target="../media/image49.png" /><Relationship Id="rId13" Type="http://schemas.openxmlformats.org/officeDocument/2006/relationships/image" Target="../media/image53.png" /><Relationship Id="rId18" Type="http://schemas.openxmlformats.org/officeDocument/2006/relationships/image" Target="../media/image55.png" /><Relationship Id="rId26" Type="http://schemas.openxmlformats.org/officeDocument/2006/relationships/image" Target="../media/image63.png" /><Relationship Id="rId3" Type="http://schemas.openxmlformats.org/officeDocument/2006/relationships/image" Target="../media/image41.png" /><Relationship Id="rId21" Type="http://schemas.openxmlformats.org/officeDocument/2006/relationships/image" Target="../media/image58.png" /><Relationship Id="rId7" Type="http://schemas.openxmlformats.org/officeDocument/2006/relationships/image" Target="../media/image69.png" /><Relationship Id="rId12" Type="http://schemas.openxmlformats.org/officeDocument/2006/relationships/image" Target="../media/image68.png" /><Relationship Id="rId17" Type="http://schemas.openxmlformats.org/officeDocument/2006/relationships/image" Target="../media/image52.png" /><Relationship Id="rId25" Type="http://schemas.openxmlformats.org/officeDocument/2006/relationships/image" Target="../media/image62.png" /><Relationship Id="rId2" Type="http://schemas.openxmlformats.org/officeDocument/2006/relationships/image" Target="../media/image48.png" /><Relationship Id="rId16" Type="http://schemas.openxmlformats.org/officeDocument/2006/relationships/image" Target="../media/image51.jpg" /><Relationship Id="rId20" Type="http://schemas.openxmlformats.org/officeDocument/2006/relationships/image" Target="../media/image57.png" /><Relationship Id="rId29" Type="http://schemas.openxmlformats.org/officeDocument/2006/relationships/image" Target="../media/image66.png" /><Relationship Id="rId1" Type="http://schemas.openxmlformats.org/officeDocument/2006/relationships/image" Target="../media/image40.png" /><Relationship Id="rId6" Type="http://schemas.openxmlformats.org/officeDocument/2006/relationships/image" Target="../media/image44.png" /><Relationship Id="rId11" Type="http://schemas.openxmlformats.org/officeDocument/2006/relationships/image" Target="../media/image47.png" /><Relationship Id="rId24" Type="http://schemas.openxmlformats.org/officeDocument/2006/relationships/image" Target="../media/image61.png" /><Relationship Id="rId5" Type="http://schemas.openxmlformats.org/officeDocument/2006/relationships/image" Target="../media/image43.png" /><Relationship Id="rId15" Type="http://schemas.openxmlformats.org/officeDocument/2006/relationships/image" Target="../media/image50.png" /><Relationship Id="rId23" Type="http://schemas.openxmlformats.org/officeDocument/2006/relationships/image" Target="../media/image60.png" /><Relationship Id="rId28" Type="http://schemas.openxmlformats.org/officeDocument/2006/relationships/image" Target="../media/image65.png" /><Relationship Id="rId10" Type="http://schemas.openxmlformats.org/officeDocument/2006/relationships/image" Target="../media/image46.png" /><Relationship Id="rId19" Type="http://schemas.openxmlformats.org/officeDocument/2006/relationships/image" Target="../media/image56.png" /><Relationship Id="rId4" Type="http://schemas.openxmlformats.org/officeDocument/2006/relationships/image" Target="../media/image42.png" /><Relationship Id="rId9" Type="http://schemas.openxmlformats.org/officeDocument/2006/relationships/image" Target="../media/image45.png" /><Relationship Id="rId14" Type="http://schemas.openxmlformats.org/officeDocument/2006/relationships/image" Target="../media/image54.png" /><Relationship Id="rId22" Type="http://schemas.openxmlformats.org/officeDocument/2006/relationships/image" Target="../media/image59.png" /><Relationship Id="rId27" Type="http://schemas.openxmlformats.org/officeDocument/2006/relationships/image" Target="../media/image64.png" /><Relationship Id="rId30" Type="http://schemas.openxmlformats.org/officeDocument/2006/relationships/image" Target="../media/image67.png" /></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EFC64C-E398-4C9D-AC09-9775C07F18A7}"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8471B038-838A-407C-8F5A-EDBBB576F195}">
      <dgm:prSet phldrT="[Text]"/>
      <dgm:spPr/>
      <dgm:t>
        <a:bodyPr/>
        <a:lstStyle/>
        <a:p>
          <a:r>
            <a:rPr lang="en-US" dirty="0">
              <a:solidFill>
                <a:srgbClr val="002060"/>
              </a:solidFill>
              <a:latin typeface="Calibri"/>
              <a:cs typeface="Calibri"/>
            </a:rPr>
            <a:t>Setting up of Data Privacy process commensurate with the objectives of the Company</a:t>
          </a:r>
        </a:p>
      </dgm:t>
    </dgm:pt>
    <dgm:pt modelId="{2F613234-058B-42FE-BB23-861CC289D045}" type="parTrans" cxnId="{1D099336-90C6-4141-A918-A7A3F11A9C64}">
      <dgm:prSet/>
      <dgm:spPr/>
      <dgm:t>
        <a:bodyPr/>
        <a:lstStyle/>
        <a:p>
          <a:endParaRPr lang="en-US"/>
        </a:p>
      </dgm:t>
    </dgm:pt>
    <dgm:pt modelId="{76DD734D-C2FC-4B61-8E72-D3624B0FB58C}" type="sibTrans" cxnId="{1D099336-90C6-4141-A918-A7A3F11A9C64}">
      <dgm:prSet/>
      <dgm:spPr/>
      <dgm:t>
        <a:bodyPr/>
        <a:lstStyle/>
        <a:p>
          <a:endParaRPr lang="en-US"/>
        </a:p>
      </dgm:t>
    </dgm:pt>
    <dgm:pt modelId="{2C1D1F9C-815A-4ACA-ABE7-1531708386CC}">
      <dgm:prSet phldrT="[Text]"/>
      <dgm:spPr/>
      <dgm:t>
        <a:bodyPr/>
        <a:lstStyle/>
        <a:p>
          <a:pPr rtl="0"/>
          <a:r>
            <a:rPr lang="en-US" dirty="0">
              <a:solidFill>
                <a:srgbClr val="002060"/>
              </a:solidFill>
              <a:latin typeface="Calibri"/>
              <a:cs typeface="Calibri"/>
            </a:rPr>
            <a:t>Framing a comprehensive mechanism for the Company</a:t>
          </a:r>
        </a:p>
      </dgm:t>
    </dgm:pt>
    <dgm:pt modelId="{A5BE6093-3955-4478-B43E-70FEC2CAFEF7}" type="parTrans" cxnId="{F5A9A70C-D77F-4DDA-9589-FBC107A99B0A}">
      <dgm:prSet/>
      <dgm:spPr/>
      <dgm:t>
        <a:bodyPr/>
        <a:lstStyle/>
        <a:p>
          <a:endParaRPr lang="en-US"/>
        </a:p>
      </dgm:t>
    </dgm:pt>
    <dgm:pt modelId="{48E0B216-4521-4325-933D-E21DD50DCBF6}" type="sibTrans" cxnId="{F5A9A70C-D77F-4DDA-9589-FBC107A99B0A}">
      <dgm:prSet/>
      <dgm:spPr/>
      <dgm:t>
        <a:bodyPr/>
        <a:lstStyle/>
        <a:p>
          <a:endParaRPr lang="en-US"/>
        </a:p>
      </dgm:t>
    </dgm:pt>
    <dgm:pt modelId="{6D291537-EF9D-49A9-8F68-A948988C1BF5}">
      <dgm:prSet phldrT="[Text]"/>
      <dgm:spPr/>
      <dgm:t>
        <a:bodyPr/>
        <a:lstStyle/>
        <a:p>
          <a:pPr rtl="0"/>
          <a:r>
            <a:rPr lang="en-US" dirty="0">
              <a:solidFill>
                <a:srgbClr val="002060"/>
              </a:solidFill>
              <a:latin typeface="Calibri"/>
              <a:cs typeface="Calibri"/>
            </a:rPr>
            <a:t>MIS for ensuring </a:t>
          </a:r>
          <a:r>
            <a:rPr lang="en-US" dirty="0" err="1">
              <a:solidFill>
                <a:srgbClr val="002060"/>
              </a:solidFill>
              <a:latin typeface="Calibri"/>
              <a:cs typeface="Calibri"/>
            </a:rPr>
            <a:t>efficancy</a:t>
          </a:r>
          <a:endParaRPr lang="en-US" dirty="0">
            <a:solidFill>
              <a:srgbClr val="002060"/>
            </a:solidFill>
            <a:latin typeface="Calibri"/>
            <a:cs typeface="Calibri"/>
          </a:endParaRPr>
        </a:p>
      </dgm:t>
    </dgm:pt>
    <dgm:pt modelId="{3C9B575B-25BE-432D-95A1-B1A1B610AB3A}" type="parTrans" cxnId="{904A8A91-6647-407A-8901-A9C691DB0CDE}">
      <dgm:prSet/>
      <dgm:spPr/>
      <dgm:t>
        <a:bodyPr/>
        <a:lstStyle/>
        <a:p>
          <a:endParaRPr lang="en-US"/>
        </a:p>
      </dgm:t>
    </dgm:pt>
    <dgm:pt modelId="{EF042062-104B-4D77-90C3-9140DD89DA90}" type="sibTrans" cxnId="{904A8A91-6647-407A-8901-A9C691DB0CDE}">
      <dgm:prSet/>
      <dgm:spPr/>
      <dgm:t>
        <a:bodyPr/>
        <a:lstStyle/>
        <a:p>
          <a:endParaRPr lang="en-US"/>
        </a:p>
      </dgm:t>
    </dgm:pt>
    <dgm:pt modelId="{284012BF-F698-46CF-AA2A-7542014153C6}">
      <dgm:prSet phldrT="[Text]"/>
      <dgm:spPr/>
      <dgm:t>
        <a:bodyPr/>
        <a:lstStyle/>
        <a:p>
          <a:pPr rtl="0"/>
          <a:r>
            <a:rPr lang="en-US" dirty="0">
              <a:solidFill>
                <a:srgbClr val="002060"/>
              </a:solidFill>
              <a:latin typeface="Calibri"/>
              <a:cs typeface="Calibri"/>
            </a:rPr>
            <a:t>Impact Assessment</a:t>
          </a:r>
        </a:p>
      </dgm:t>
    </dgm:pt>
    <dgm:pt modelId="{3F589A00-6027-4CE5-B2B2-826D3173DB46}" type="parTrans" cxnId="{FF14C39C-7BA0-4849-83AD-0968FEA976AF}">
      <dgm:prSet/>
      <dgm:spPr/>
      <dgm:t>
        <a:bodyPr/>
        <a:lstStyle/>
        <a:p>
          <a:endParaRPr lang="en-US"/>
        </a:p>
      </dgm:t>
    </dgm:pt>
    <dgm:pt modelId="{B739622A-89C3-45D0-82C4-B682842F6B73}" type="sibTrans" cxnId="{FF14C39C-7BA0-4849-83AD-0968FEA976AF}">
      <dgm:prSet/>
      <dgm:spPr/>
      <dgm:t>
        <a:bodyPr/>
        <a:lstStyle/>
        <a:p>
          <a:endParaRPr lang="en-US"/>
        </a:p>
      </dgm:t>
    </dgm:pt>
    <dgm:pt modelId="{D5ADAE37-D05E-4B5B-99F9-595B91830842}">
      <dgm:prSet phldr="0"/>
      <dgm:spPr/>
      <dgm:t>
        <a:bodyPr/>
        <a:lstStyle/>
        <a:p>
          <a:pPr rtl="0"/>
          <a:r>
            <a:rPr lang="en-US" dirty="0">
              <a:solidFill>
                <a:srgbClr val="002060"/>
              </a:solidFill>
              <a:latin typeface="Calibri"/>
              <a:cs typeface="Calibri"/>
            </a:rPr>
            <a:t>Organizing Data Privacy training and awareness program</a:t>
          </a:r>
        </a:p>
      </dgm:t>
    </dgm:pt>
    <dgm:pt modelId="{6CF982F0-4405-4662-9E4F-FA72E2FEB62E}" type="parTrans" cxnId="{F888DB7F-3AF3-43DD-9EE9-C47A3EF42709}">
      <dgm:prSet/>
      <dgm:spPr/>
    </dgm:pt>
    <dgm:pt modelId="{EEC8B10C-AAD3-4BC2-832D-897C4CBE36D0}" type="sibTrans" cxnId="{F888DB7F-3AF3-43DD-9EE9-C47A3EF42709}">
      <dgm:prSet/>
      <dgm:spPr/>
    </dgm:pt>
    <dgm:pt modelId="{793FCAC6-BF71-4246-9A2F-DAA2D56FFC5F}">
      <dgm:prSet phldr="0"/>
      <dgm:spPr/>
      <dgm:t>
        <a:bodyPr/>
        <a:lstStyle/>
        <a:p>
          <a:pPr rtl="0"/>
          <a:r>
            <a:rPr lang="en-US" dirty="0">
              <a:solidFill>
                <a:srgbClr val="002060"/>
              </a:solidFill>
              <a:latin typeface="Calibri"/>
              <a:cs typeface="Calibri"/>
            </a:rPr>
            <a:t>Data Privacy Audit</a:t>
          </a:r>
        </a:p>
      </dgm:t>
    </dgm:pt>
    <dgm:pt modelId="{888C0FA3-0B39-491D-9B10-332228792CE6}" type="parTrans" cxnId="{8ABC2340-3410-4204-8016-282715C1B4FC}">
      <dgm:prSet/>
      <dgm:spPr/>
    </dgm:pt>
    <dgm:pt modelId="{BD535284-C1F5-453D-AE53-358C8F386734}" type="sibTrans" cxnId="{8ABC2340-3410-4204-8016-282715C1B4FC}">
      <dgm:prSet/>
      <dgm:spPr/>
    </dgm:pt>
    <dgm:pt modelId="{B7892350-3C49-44F9-95B6-C2A53BECD8B8}" type="pres">
      <dgm:prSet presAssocID="{C5EFC64C-E398-4C9D-AC09-9775C07F18A7}" presName="Name0" presStyleCnt="0">
        <dgm:presLayoutVars>
          <dgm:chMax val="7"/>
          <dgm:chPref val="7"/>
          <dgm:dir/>
        </dgm:presLayoutVars>
      </dgm:prSet>
      <dgm:spPr/>
    </dgm:pt>
    <dgm:pt modelId="{6BA93271-C729-4A06-84AE-92787A7F4C4D}" type="pres">
      <dgm:prSet presAssocID="{C5EFC64C-E398-4C9D-AC09-9775C07F18A7}" presName="Name1" presStyleCnt="0"/>
      <dgm:spPr/>
    </dgm:pt>
    <dgm:pt modelId="{F2B267A2-548D-4982-BD0D-6E9B09637E85}" type="pres">
      <dgm:prSet presAssocID="{C5EFC64C-E398-4C9D-AC09-9775C07F18A7}" presName="cycle" presStyleCnt="0"/>
      <dgm:spPr/>
    </dgm:pt>
    <dgm:pt modelId="{4060D15D-4D7F-4BCE-952A-50FD8ED17A10}" type="pres">
      <dgm:prSet presAssocID="{C5EFC64C-E398-4C9D-AC09-9775C07F18A7}" presName="srcNode" presStyleLbl="node1" presStyleIdx="0" presStyleCnt="6"/>
      <dgm:spPr/>
    </dgm:pt>
    <dgm:pt modelId="{8A6CE945-F656-4A5D-838B-B7EB34861361}" type="pres">
      <dgm:prSet presAssocID="{C5EFC64C-E398-4C9D-AC09-9775C07F18A7}" presName="conn" presStyleLbl="parChTrans1D2" presStyleIdx="0" presStyleCnt="1"/>
      <dgm:spPr/>
    </dgm:pt>
    <dgm:pt modelId="{B814BCFB-1892-4DBF-B35F-A3731BA7CEBF}" type="pres">
      <dgm:prSet presAssocID="{C5EFC64C-E398-4C9D-AC09-9775C07F18A7}" presName="extraNode" presStyleLbl="node1" presStyleIdx="0" presStyleCnt="6"/>
      <dgm:spPr/>
    </dgm:pt>
    <dgm:pt modelId="{00B863F5-F1F9-4556-8CE5-1497A14F8F7F}" type="pres">
      <dgm:prSet presAssocID="{C5EFC64C-E398-4C9D-AC09-9775C07F18A7}" presName="dstNode" presStyleLbl="node1" presStyleIdx="0" presStyleCnt="6"/>
      <dgm:spPr/>
    </dgm:pt>
    <dgm:pt modelId="{697BA43E-DD89-404D-8AF7-5C0940C43F12}" type="pres">
      <dgm:prSet presAssocID="{8471B038-838A-407C-8F5A-EDBBB576F195}" presName="text_1" presStyleLbl="node1" presStyleIdx="0" presStyleCnt="6">
        <dgm:presLayoutVars>
          <dgm:bulletEnabled val="1"/>
        </dgm:presLayoutVars>
      </dgm:prSet>
      <dgm:spPr/>
    </dgm:pt>
    <dgm:pt modelId="{92C56161-06C9-4C34-8C18-15178B9CA1D9}" type="pres">
      <dgm:prSet presAssocID="{8471B038-838A-407C-8F5A-EDBBB576F195}" presName="accent_1" presStyleCnt="0"/>
      <dgm:spPr/>
    </dgm:pt>
    <dgm:pt modelId="{D6C24D3E-4EC0-461C-BEAB-53C3C8F7FD86}" type="pres">
      <dgm:prSet presAssocID="{8471B038-838A-407C-8F5A-EDBBB576F195}" presName="accentRepeatNode" presStyleLbl="solidFgAcc1" presStyleIdx="0" presStyleCnt="6"/>
      <dgm:spPr/>
    </dgm:pt>
    <dgm:pt modelId="{A32EC459-6F00-4BF1-A47D-76A935586B20}" type="pres">
      <dgm:prSet presAssocID="{D5ADAE37-D05E-4B5B-99F9-595B91830842}" presName="text_2" presStyleLbl="node1" presStyleIdx="1" presStyleCnt="6">
        <dgm:presLayoutVars>
          <dgm:bulletEnabled val="1"/>
        </dgm:presLayoutVars>
      </dgm:prSet>
      <dgm:spPr/>
    </dgm:pt>
    <dgm:pt modelId="{89FD35CF-F80A-4A21-B3CE-A50744FDB3B9}" type="pres">
      <dgm:prSet presAssocID="{D5ADAE37-D05E-4B5B-99F9-595B91830842}" presName="accent_2" presStyleCnt="0"/>
      <dgm:spPr/>
    </dgm:pt>
    <dgm:pt modelId="{D4A8A250-698E-4468-8979-E53D4F194789}" type="pres">
      <dgm:prSet presAssocID="{D5ADAE37-D05E-4B5B-99F9-595B91830842}" presName="accentRepeatNode" presStyleLbl="solidFgAcc1" presStyleIdx="1" presStyleCnt="6"/>
      <dgm:spPr/>
    </dgm:pt>
    <dgm:pt modelId="{6E6F4D54-2640-45F6-A500-A702F5B085F1}" type="pres">
      <dgm:prSet presAssocID="{2C1D1F9C-815A-4ACA-ABE7-1531708386CC}" presName="text_3" presStyleLbl="node1" presStyleIdx="2" presStyleCnt="6">
        <dgm:presLayoutVars>
          <dgm:bulletEnabled val="1"/>
        </dgm:presLayoutVars>
      </dgm:prSet>
      <dgm:spPr/>
    </dgm:pt>
    <dgm:pt modelId="{730BFCA0-C186-424E-AD96-18F3010F6350}" type="pres">
      <dgm:prSet presAssocID="{2C1D1F9C-815A-4ACA-ABE7-1531708386CC}" presName="accent_3" presStyleCnt="0"/>
      <dgm:spPr/>
    </dgm:pt>
    <dgm:pt modelId="{9A949753-A6E7-43E3-9BF4-3C40B4891D3F}" type="pres">
      <dgm:prSet presAssocID="{2C1D1F9C-815A-4ACA-ABE7-1531708386CC}" presName="accentRepeatNode" presStyleLbl="solidFgAcc1" presStyleIdx="2" presStyleCnt="6"/>
      <dgm:spPr/>
    </dgm:pt>
    <dgm:pt modelId="{D1B88DCD-7B94-42B8-BDD9-43AAB451621C}" type="pres">
      <dgm:prSet presAssocID="{6D291537-EF9D-49A9-8F68-A948988C1BF5}" presName="text_4" presStyleLbl="node1" presStyleIdx="3" presStyleCnt="6">
        <dgm:presLayoutVars>
          <dgm:bulletEnabled val="1"/>
        </dgm:presLayoutVars>
      </dgm:prSet>
      <dgm:spPr/>
    </dgm:pt>
    <dgm:pt modelId="{550DB345-AC9C-4868-BCF8-D977D72710A2}" type="pres">
      <dgm:prSet presAssocID="{6D291537-EF9D-49A9-8F68-A948988C1BF5}" presName="accent_4" presStyleCnt="0"/>
      <dgm:spPr/>
    </dgm:pt>
    <dgm:pt modelId="{C42F3EB0-6798-4047-A61F-8204987F85D2}" type="pres">
      <dgm:prSet presAssocID="{6D291537-EF9D-49A9-8F68-A948988C1BF5}" presName="accentRepeatNode" presStyleLbl="solidFgAcc1" presStyleIdx="3" presStyleCnt="6"/>
      <dgm:spPr/>
    </dgm:pt>
    <dgm:pt modelId="{7F514608-8829-4158-BD3C-739F457064C5}" type="pres">
      <dgm:prSet presAssocID="{793FCAC6-BF71-4246-9A2F-DAA2D56FFC5F}" presName="text_5" presStyleLbl="node1" presStyleIdx="4" presStyleCnt="6">
        <dgm:presLayoutVars>
          <dgm:bulletEnabled val="1"/>
        </dgm:presLayoutVars>
      </dgm:prSet>
      <dgm:spPr/>
    </dgm:pt>
    <dgm:pt modelId="{CCAE7F42-D471-4DC4-96FF-36753F97815A}" type="pres">
      <dgm:prSet presAssocID="{793FCAC6-BF71-4246-9A2F-DAA2D56FFC5F}" presName="accent_5" presStyleCnt="0"/>
      <dgm:spPr/>
    </dgm:pt>
    <dgm:pt modelId="{6A6D4241-4249-4A43-8A8F-77D128387EDB}" type="pres">
      <dgm:prSet presAssocID="{793FCAC6-BF71-4246-9A2F-DAA2D56FFC5F}" presName="accentRepeatNode" presStyleLbl="solidFgAcc1" presStyleIdx="4" presStyleCnt="6"/>
      <dgm:spPr/>
    </dgm:pt>
    <dgm:pt modelId="{6E5908F8-CF00-4E50-84C4-D20415B73A5B}" type="pres">
      <dgm:prSet presAssocID="{284012BF-F698-46CF-AA2A-7542014153C6}" presName="text_6" presStyleLbl="node1" presStyleIdx="5" presStyleCnt="6">
        <dgm:presLayoutVars>
          <dgm:bulletEnabled val="1"/>
        </dgm:presLayoutVars>
      </dgm:prSet>
      <dgm:spPr/>
    </dgm:pt>
    <dgm:pt modelId="{06938BC1-D8A5-4EE7-BBCF-A74FA8E3E959}" type="pres">
      <dgm:prSet presAssocID="{284012BF-F698-46CF-AA2A-7542014153C6}" presName="accent_6" presStyleCnt="0"/>
      <dgm:spPr/>
    </dgm:pt>
    <dgm:pt modelId="{C5138CD2-8CE5-4D96-A733-B0A45D5375F8}" type="pres">
      <dgm:prSet presAssocID="{284012BF-F698-46CF-AA2A-7542014153C6}" presName="accentRepeatNode" presStyleLbl="solidFgAcc1" presStyleIdx="5" presStyleCnt="6"/>
      <dgm:spPr/>
    </dgm:pt>
  </dgm:ptLst>
  <dgm:cxnLst>
    <dgm:cxn modelId="{9413EE06-9238-4AE9-8B1F-BFEE0FD7213A}" type="presOf" srcId="{793FCAC6-BF71-4246-9A2F-DAA2D56FFC5F}" destId="{7F514608-8829-4158-BD3C-739F457064C5}" srcOrd="0" destOrd="0" presId="urn:microsoft.com/office/officeart/2008/layout/VerticalCurvedList"/>
    <dgm:cxn modelId="{F5A9A70C-D77F-4DDA-9589-FBC107A99B0A}" srcId="{C5EFC64C-E398-4C9D-AC09-9775C07F18A7}" destId="{2C1D1F9C-815A-4ACA-ABE7-1531708386CC}" srcOrd="2" destOrd="0" parTransId="{A5BE6093-3955-4478-B43E-70FEC2CAFEF7}" sibTransId="{48E0B216-4521-4325-933D-E21DD50DCBF6}"/>
    <dgm:cxn modelId="{7D0E6C20-B0F2-4FFB-8232-2CCA55F58B23}" type="presOf" srcId="{6D291537-EF9D-49A9-8F68-A948988C1BF5}" destId="{D1B88DCD-7B94-42B8-BDD9-43AAB451621C}" srcOrd="0" destOrd="0" presId="urn:microsoft.com/office/officeart/2008/layout/VerticalCurvedList"/>
    <dgm:cxn modelId="{1D099336-90C6-4141-A918-A7A3F11A9C64}" srcId="{C5EFC64C-E398-4C9D-AC09-9775C07F18A7}" destId="{8471B038-838A-407C-8F5A-EDBBB576F195}" srcOrd="0" destOrd="0" parTransId="{2F613234-058B-42FE-BB23-861CC289D045}" sibTransId="{76DD734D-C2FC-4B61-8E72-D3624B0FB58C}"/>
    <dgm:cxn modelId="{8ABC2340-3410-4204-8016-282715C1B4FC}" srcId="{C5EFC64C-E398-4C9D-AC09-9775C07F18A7}" destId="{793FCAC6-BF71-4246-9A2F-DAA2D56FFC5F}" srcOrd="4" destOrd="0" parTransId="{888C0FA3-0B39-491D-9B10-332228792CE6}" sibTransId="{BD535284-C1F5-453D-AE53-358C8F386734}"/>
    <dgm:cxn modelId="{C9DFDC4D-A2AC-4443-89AE-1CFD916D4231}" type="presOf" srcId="{76DD734D-C2FC-4B61-8E72-D3624B0FB58C}" destId="{8A6CE945-F656-4A5D-838B-B7EB34861361}" srcOrd="0" destOrd="0" presId="urn:microsoft.com/office/officeart/2008/layout/VerticalCurvedList"/>
    <dgm:cxn modelId="{88F56355-DFD9-4700-A416-386B214882BC}" type="presOf" srcId="{D5ADAE37-D05E-4B5B-99F9-595B91830842}" destId="{A32EC459-6F00-4BF1-A47D-76A935586B20}" srcOrd="0" destOrd="0" presId="urn:microsoft.com/office/officeart/2008/layout/VerticalCurvedList"/>
    <dgm:cxn modelId="{7C2AF256-AC8D-40DF-ACC2-7677FCBFE48D}" type="presOf" srcId="{284012BF-F698-46CF-AA2A-7542014153C6}" destId="{6E5908F8-CF00-4E50-84C4-D20415B73A5B}" srcOrd="0" destOrd="0" presId="urn:microsoft.com/office/officeart/2008/layout/VerticalCurvedList"/>
    <dgm:cxn modelId="{F888DB7F-3AF3-43DD-9EE9-C47A3EF42709}" srcId="{C5EFC64C-E398-4C9D-AC09-9775C07F18A7}" destId="{D5ADAE37-D05E-4B5B-99F9-595B91830842}" srcOrd="1" destOrd="0" parTransId="{6CF982F0-4405-4662-9E4F-FA72E2FEB62E}" sibTransId="{EEC8B10C-AAD3-4BC2-832D-897C4CBE36D0}"/>
    <dgm:cxn modelId="{904A8A91-6647-407A-8901-A9C691DB0CDE}" srcId="{C5EFC64C-E398-4C9D-AC09-9775C07F18A7}" destId="{6D291537-EF9D-49A9-8F68-A948988C1BF5}" srcOrd="3" destOrd="0" parTransId="{3C9B575B-25BE-432D-95A1-B1A1B610AB3A}" sibTransId="{EF042062-104B-4D77-90C3-9140DD89DA90}"/>
    <dgm:cxn modelId="{C67C3A9B-8180-4951-88D6-299A91D72C78}" type="presOf" srcId="{2C1D1F9C-815A-4ACA-ABE7-1531708386CC}" destId="{6E6F4D54-2640-45F6-A500-A702F5B085F1}" srcOrd="0" destOrd="0" presId="urn:microsoft.com/office/officeart/2008/layout/VerticalCurvedList"/>
    <dgm:cxn modelId="{FF14C39C-7BA0-4849-83AD-0968FEA976AF}" srcId="{C5EFC64C-E398-4C9D-AC09-9775C07F18A7}" destId="{284012BF-F698-46CF-AA2A-7542014153C6}" srcOrd="5" destOrd="0" parTransId="{3F589A00-6027-4CE5-B2B2-826D3173DB46}" sibTransId="{B739622A-89C3-45D0-82C4-B682842F6B73}"/>
    <dgm:cxn modelId="{EFEA9CA8-B091-46F5-8DCB-25C06379B1BD}" type="presOf" srcId="{8471B038-838A-407C-8F5A-EDBBB576F195}" destId="{697BA43E-DD89-404D-8AF7-5C0940C43F12}" srcOrd="0" destOrd="0" presId="urn:microsoft.com/office/officeart/2008/layout/VerticalCurvedList"/>
    <dgm:cxn modelId="{0AB796B0-3C89-40EB-9B2C-482EE13D5277}" type="presOf" srcId="{C5EFC64C-E398-4C9D-AC09-9775C07F18A7}" destId="{B7892350-3C49-44F9-95B6-C2A53BECD8B8}" srcOrd="0" destOrd="0" presId="urn:microsoft.com/office/officeart/2008/layout/VerticalCurvedList"/>
    <dgm:cxn modelId="{7053B8A4-793F-43DB-B10F-ED72E1610393}" type="presParOf" srcId="{B7892350-3C49-44F9-95B6-C2A53BECD8B8}" destId="{6BA93271-C729-4A06-84AE-92787A7F4C4D}" srcOrd="0" destOrd="0" presId="urn:microsoft.com/office/officeart/2008/layout/VerticalCurvedList"/>
    <dgm:cxn modelId="{C9FE0C35-971C-41C4-B18B-1EDB6B85592C}" type="presParOf" srcId="{6BA93271-C729-4A06-84AE-92787A7F4C4D}" destId="{F2B267A2-548D-4982-BD0D-6E9B09637E85}" srcOrd="0" destOrd="0" presId="urn:microsoft.com/office/officeart/2008/layout/VerticalCurvedList"/>
    <dgm:cxn modelId="{72655FAD-C608-47CC-BBC5-5ACAA11AFE43}" type="presParOf" srcId="{F2B267A2-548D-4982-BD0D-6E9B09637E85}" destId="{4060D15D-4D7F-4BCE-952A-50FD8ED17A10}" srcOrd="0" destOrd="0" presId="urn:microsoft.com/office/officeart/2008/layout/VerticalCurvedList"/>
    <dgm:cxn modelId="{1E9FC2A4-7240-4AEC-BD4A-31E612F2D215}" type="presParOf" srcId="{F2B267A2-548D-4982-BD0D-6E9B09637E85}" destId="{8A6CE945-F656-4A5D-838B-B7EB34861361}" srcOrd="1" destOrd="0" presId="urn:microsoft.com/office/officeart/2008/layout/VerticalCurvedList"/>
    <dgm:cxn modelId="{3E8C43D3-0B1F-4FD8-ADA2-9B4FC0EC8CA3}" type="presParOf" srcId="{F2B267A2-548D-4982-BD0D-6E9B09637E85}" destId="{B814BCFB-1892-4DBF-B35F-A3731BA7CEBF}" srcOrd="2" destOrd="0" presId="urn:microsoft.com/office/officeart/2008/layout/VerticalCurvedList"/>
    <dgm:cxn modelId="{45A22072-7E1C-4EE8-AAA9-EA4865F6FB27}" type="presParOf" srcId="{F2B267A2-548D-4982-BD0D-6E9B09637E85}" destId="{00B863F5-F1F9-4556-8CE5-1497A14F8F7F}" srcOrd="3" destOrd="0" presId="urn:microsoft.com/office/officeart/2008/layout/VerticalCurvedList"/>
    <dgm:cxn modelId="{4A28AE11-0D0D-4053-94CF-5D172D81E1B8}" type="presParOf" srcId="{6BA93271-C729-4A06-84AE-92787A7F4C4D}" destId="{697BA43E-DD89-404D-8AF7-5C0940C43F12}" srcOrd="1" destOrd="0" presId="urn:microsoft.com/office/officeart/2008/layout/VerticalCurvedList"/>
    <dgm:cxn modelId="{2792E816-D0A8-4E99-B7C3-075CB2B0B029}" type="presParOf" srcId="{6BA93271-C729-4A06-84AE-92787A7F4C4D}" destId="{92C56161-06C9-4C34-8C18-15178B9CA1D9}" srcOrd="2" destOrd="0" presId="urn:microsoft.com/office/officeart/2008/layout/VerticalCurvedList"/>
    <dgm:cxn modelId="{EF02C12D-B6DC-4E8B-A8A6-B2F91788C6F5}" type="presParOf" srcId="{92C56161-06C9-4C34-8C18-15178B9CA1D9}" destId="{D6C24D3E-4EC0-461C-BEAB-53C3C8F7FD86}" srcOrd="0" destOrd="0" presId="urn:microsoft.com/office/officeart/2008/layout/VerticalCurvedList"/>
    <dgm:cxn modelId="{737F4230-8C07-49F1-951C-4E3EE2C1A8E3}" type="presParOf" srcId="{6BA93271-C729-4A06-84AE-92787A7F4C4D}" destId="{A32EC459-6F00-4BF1-A47D-76A935586B20}" srcOrd="3" destOrd="0" presId="urn:microsoft.com/office/officeart/2008/layout/VerticalCurvedList"/>
    <dgm:cxn modelId="{51A2C4AA-389F-4341-8A4D-1A5E08732076}" type="presParOf" srcId="{6BA93271-C729-4A06-84AE-92787A7F4C4D}" destId="{89FD35CF-F80A-4A21-B3CE-A50744FDB3B9}" srcOrd="4" destOrd="0" presId="urn:microsoft.com/office/officeart/2008/layout/VerticalCurvedList"/>
    <dgm:cxn modelId="{B2271FA3-3E85-4F3F-A69D-B4E489215D6A}" type="presParOf" srcId="{89FD35CF-F80A-4A21-B3CE-A50744FDB3B9}" destId="{D4A8A250-698E-4468-8979-E53D4F194789}" srcOrd="0" destOrd="0" presId="urn:microsoft.com/office/officeart/2008/layout/VerticalCurvedList"/>
    <dgm:cxn modelId="{2ACD6045-7387-44B8-872D-1A9F5D8017AA}" type="presParOf" srcId="{6BA93271-C729-4A06-84AE-92787A7F4C4D}" destId="{6E6F4D54-2640-45F6-A500-A702F5B085F1}" srcOrd="5" destOrd="0" presId="urn:microsoft.com/office/officeart/2008/layout/VerticalCurvedList"/>
    <dgm:cxn modelId="{B084C423-CC73-4A08-8928-7C3A5F31EE95}" type="presParOf" srcId="{6BA93271-C729-4A06-84AE-92787A7F4C4D}" destId="{730BFCA0-C186-424E-AD96-18F3010F6350}" srcOrd="6" destOrd="0" presId="urn:microsoft.com/office/officeart/2008/layout/VerticalCurvedList"/>
    <dgm:cxn modelId="{E67CE3B7-62D1-426D-B7BC-21D4D045D4AC}" type="presParOf" srcId="{730BFCA0-C186-424E-AD96-18F3010F6350}" destId="{9A949753-A6E7-43E3-9BF4-3C40B4891D3F}" srcOrd="0" destOrd="0" presId="urn:microsoft.com/office/officeart/2008/layout/VerticalCurvedList"/>
    <dgm:cxn modelId="{5F4D259C-DE2C-4F93-9FD1-73009AB9836D}" type="presParOf" srcId="{6BA93271-C729-4A06-84AE-92787A7F4C4D}" destId="{D1B88DCD-7B94-42B8-BDD9-43AAB451621C}" srcOrd="7" destOrd="0" presId="urn:microsoft.com/office/officeart/2008/layout/VerticalCurvedList"/>
    <dgm:cxn modelId="{B42067AE-1010-4F68-8813-B532EAB56950}" type="presParOf" srcId="{6BA93271-C729-4A06-84AE-92787A7F4C4D}" destId="{550DB345-AC9C-4868-BCF8-D977D72710A2}" srcOrd="8" destOrd="0" presId="urn:microsoft.com/office/officeart/2008/layout/VerticalCurvedList"/>
    <dgm:cxn modelId="{95D045F7-0CFB-4C72-9FEB-26490EFD04BB}" type="presParOf" srcId="{550DB345-AC9C-4868-BCF8-D977D72710A2}" destId="{C42F3EB0-6798-4047-A61F-8204987F85D2}" srcOrd="0" destOrd="0" presId="urn:microsoft.com/office/officeart/2008/layout/VerticalCurvedList"/>
    <dgm:cxn modelId="{138B3063-5307-4100-ACF2-9BF5646A58BF}" type="presParOf" srcId="{6BA93271-C729-4A06-84AE-92787A7F4C4D}" destId="{7F514608-8829-4158-BD3C-739F457064C5}" srcOrd="9" destOrd="0" presId="urn:microsoft.com/office/officeart/2008/layout/VerticalCurvedList"/>
    <dgm:cxn modelId="{3032E7D1-28B4-4FDB-96D4-9A91B6FBF1D7}" type="presParOf" srcId="{6BA93271-C729-4A06-84AE-92787A7F4C4D}" destId="{CCAE7F42-D471-4DC4-96FF-36753F97815A}" srcOrd="10" destOrd="0" presId="urn:microsoft.com/office/officeart/2008/layout/VerticalCurvedList"/>
    <dgm:cxn modelId="{7904F36C-289A-42FB-9C6F-5EF4661C6E30}" type="presParOf" srcId="{CCAE7F42-D471-4DC4-96FF-36753F97815A}" destId="{6A6D4241-4249-4A43-8A8F-77D128387EDB}" srcOrd="0" destOrd="0" presId="urn:microsoft.com/office/officeart/2008/layout/VerticalCurvedList"/>
    <dgm:cxn modelId="{AF12E140-7ED4-4ED7-9FDF-BA9B408E8DD7}" type="presParOf" srcId="{6BA93271-C729-4A06-84AE-92787A7F4C4D}" destId="{6E5908F8-CF00-4E50-84C4-D20415B73A5B}" srcOrd="11" destOrd="0" presId="urn:microsoft.com/office/officeart/2008/layout/VerticalCurvedList"/>
    <dgm:cxn modelId="{4968DBFB-F5FF-46A8-8987-3450B4405052}" type="presParOf" srcId="{6BA93271-C729-4A06-84AE-92787A7F4C4D}" destId="{06938BC1-D8A5-4EE7-BBCF-A74FA8E3E959}" srcOrd="12" destOrd="0" presId="urn:microsoft.com/office/officeart/2008/layout/VerticalCurvedList"/>
    <dgm:cxn modelId="{FF1B7D41-3E4F-4030-9E0F-0F713DDD0444}" type="presParOf" srcId="{06938BC1-D8A5-4EE7-BBCF-A74FA8E3E959}" destId="{C5138CD2-8CE5-4D96-A733-B0A45D5375F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E70A2A-A9A0-4C0D-8D18-8DEAF23FE521}" type="doc">
      <dgm:prSet loTypeId="urn:microsoft.com/office/officeart/2005/8/layout/bProcess4" loCatId="process" qsTypeId="urn:microsoft.com/office/officeart/2005/8/quickstyle/simple5" qsCatId="simple" csTypeId="urn:microsoft.com/office/officeart/2005/8/colors/accent2_1" csCatId="accent2" phldr="1"/>
      <dgm:spPr/>
      <dgm:t>
        <a:bodyPr/>
        <a:lstStyle/>
        <a:p>
          <a:endParaRPr lang="en-US"/>
        </a:p>
      </dgm:t>
    </dgm:pt>
    <dgm:pt modelId="{830FE978-AADF-4D47-ABA8-A17C795192DA}">
      <dgm:prSet phldrT="[Text]" phldr="0" custT="1"/>
      <dgm:spPr/>
      <dgm:t>
        <a:bodyPr/>
        <a:lstStyle/>
        <a:p>
          <a:pPr rtl="0"/>
          <a:r>
            <a:rPr lang="en-US" sz="1900" kern="1200" dirty="0">
              <a:latin typeface="Calibri"/>
              <a:ea typeface="+mn-ea"/>
              <a:cs typeface="+mn-cs"/>
            </a:rPr>
            <a:t>Mismanagement cases</a:t>
          </a:r>
        </a:p>
      </dgm:t>
    </dgm:pt>
    <dgm:pt modelId="{CDB1F2E2-53EB-49D4-B19E-3B421D7849E0}" type="parTrans" cxnId="{AAAEA3E4-4EB6-4C01-BAB3-50123D5EF05B}">
      <dgm:prSet/>
      <dgm:spPr/>
      <dgm:t>
        <a:bodyPr/>
        <a:lstStyle/>
        <a:p>
          <a:endParaRPr lang="en-US"/>
        </a:p>
      </dgm:t>
    </dgm:pt>
    <dgm:pt modelId="{BE9005A0-0D32-4B97-96BF-90888C23BC35}" type="sibTrans" cxnId="{AAAEA3E4-4EB6-4C01-BAB3-50123D5EF05B}">
      <dgm:prSet/>
      <dgm:spPr/>
      <dgm:t>
        <a:bodyPr/>
        <a:lstStyle/>
        <a:p>
          <a:endParaRPr lang="en-US"/>
        </a:p>
      </dgm:t>
    </dgm:pt>
    <dgm:pt modelId="{8E579328-AFE1-4550-8872-1377EF57BF11}">
      <dgm:prSet phldrT="[Text]" phldr="0"/>
      <dgm:spPr/>
      <dgm:t>
        <a:bodyPr/>
        <a:lstStyle/>
        <a:p>
          <a:pPr rtl="0"/>
          <a:r>
            <a:rPr lang="en-US">
              <a:latin typeface="Calibri"/>
              <a:cs typeface="Calibri"/>
            </a:rPr>
            <a:t>Representation before authorities</a:t>
          </a:r>
          <a:endParaRPr lang="en-US" dirty="0">
            <a:latin typeface="Calibri"/>
            <a:cs typeface="Calibri"/>
          </a:endParaRPr>
        </a:p>
      </dgm:t>
    </dgm:pt>
    <dgm:pt modelId="{47356EF4-3EB9-4003-80DB-288433F17FE7}" type="parTrans" cxnId="{F581C373-E7FE-4D8E-BE87-62F0C48D572A}">
      <dgm:prSet/>
      <dgm:spPr/>
      <dgm:t>
        <a:bodyPr/>
        <a:lstStyle/>
        <a:p>
          <a:endParaRPr lang="en-US"/>
        </a:p>
      </dgm:t>
    </dgm:pt>
    <dgm:pt modelId="{50662085-A1FE-4817-AFCF-57F598C3963B}" type="sibTrans" cxnId="{F581C373-E7FE-4D8E-BE87-62F0C48D572A}">
      <dgm:prSet/>
      <dgm:spPr/>
      <dgm:t>
        <a:bodyPr/>
        <a:lstStyle/>
        <a:p>
          <a:endParaRPr lang="en-US"/>
        </a:p>
      </dgm:t>
    </dgm:pt>
    <dgm:pt modelId="{C4471D9F-D6E4-40F8-ADEF-4D69503DF83A}">
      <dgm:prSet phldr="0"/>
      <dgm:spPr/>
      <dgm:t>
        <a:bodyPr/>
        <a:lstStyle/>
        <a:p>
          <a:pPr rtl="0"/>
          <a:r>
            <a:rPr lang="en-US">
              <a:latin typeface="Calibri"/>
              <a:cs typeface="Calibri"/>
            </a:rPr>
            <a:t>Joint Venture Disputes</a:t>
          </a:r>
          <a:endParaRPr lang="en-US" dirty="0">
            <a:latin typeface="Calibri"/>
            <a:cs typeface="Calibri"/>
          </a:endParaRPr>
        </a:p>
      </dgm:t>
    </dgm:pt>
    <dgm:pt modelId="{61CFB34E-9BD7-41B6-B1A2-002A8EB20DC0}" type="parTrans" cxnId="{75DA7F31-F233-4157-A086-93FF72CE2E70}">
      <dgm:prSet/>
      <dgm:spPr/>
      <dgm:t>
        <a:bodyPr/>
        <a:lstStyle/>
        <a:p>
          <a:endParaRPr lang="en-IN"/>
        </a:p>
      </dgm:t>
    </dgm:pt>
    <dgm:pt modelId="{63961533-84B2-45BB-83BC-2C5A98B9D238}" type="sibTrans" cxnId="{75DA7F31-F233-4157-A086-93FF72CE2E70}">
      <dgm:prSet/>
      <dgm:spPr/>
      <dgm:t>
        <a:bodyPr/>
        <a:lstStyle/>
        <a:p>
          <a:endParaRPr lang="en-IN"/>
        </a:p>
      </dgm:t>
    </dgm:pt>
    <dgm:pt modelId="{20957644-2F83-4536-9B11-B9C2C662751E}">
      <dgm:prSet phldr="0"/>
      <dgm:spPr/>
      <dgm:t>
        <a:bodyPr/>
        <a:lstStyle/>
        <a:p>
          <a:pPr rtl="0"/>
          <a:r>
            <a:rPr lang="en-US" dirty="0">
              <a:latin typeface="Calibri"/>
              <a:cs typeface="Calibri"/>
            </a:rPr>
            <a:t>Investment Disputes</a:t>
          </a:r>
        </a:p>
      </dgm:t>
    </dgm:pt>
    <dgm:pt modelId="{5763EEF0-7B8B-4A11-91E3-CA7B81FFEF66}" type="parTrans" cxnId="{D688265E-9E3B-4E6F-90F4-4E0070C1DF14}">
      <dgm:prSet/>
      <dgm:spPr/>
      <dgm:t>
        <a:bodyPr/>
        <a:lstStyle/>
        <a:p>
          <a:endParaRPr lang="en-IN"/>
        </a:p>
      </dgm:t>
    </dgm:pt>
    <dgm:pt modelId="{C9CBE2A2-0A04-4FD8-BBB9-312B4ED33FD6}" type="sibTrans" cxnId="{D688265E-9E3B-4E6F-90F4-4E0070C1DF14}">
      <dgm:prSet/>
      <dgm:spPr/>
      <dgm:t>
        <a:bodyPr/>
        <a:lstStyle/>
        <a:p>
          <a:endParaRPr lang="en-IN"/>
        </a:p>
      </dgm:t>
    </dgm:pt>
    <dgm:pt modelId="{E114BF2A-A305-465B-B756-385324CF8FA8}">
      <dgm:prSet phldr="0"/>
      <dgm:spPr/>
      <dgm:t>
        <a:bodyPr/>
        <a:lstStyle/>
        <a:p>
          <a:pPr rtl="0"/>
          <a:r>
            <a:rPr lang="en-US">
              <a:latin typeface="Calibri"/>
              <a:cs typeface="Calibri"/>
            </a:rPr>
            <a:t>Breach of other enforceable agreements</a:t>
          </a:r>
          <a:endParaRPr lang="en-US" dirty="0">
            <a:latin typeface="Calibri"/>
            <a:cs typeface="Calibri"/>
          </a:endParaRPr>
        </a:p>
      </dgm:t>
    </dgm:pt>
    <dgm:pt modelId="{5E46E171-DF22-4E60-BE4D-5E41CC8D785A}" type="parTrans" cxnId="{9E12F9B9-6A99-4101-81D5-33B5F52BF332}">
      <dgm:prSet/>
      <dgm:spPr/>
      <dgm:t>
        <a:bodyPr/>
        <a:lstStyle/>
        <a:p>
          <a:endParaRPr lang="en-IN"/>
        </a:p>
      </dgm:t>
    </dgm:pt>
    <dgm:pt modelId="{D3158DAF-ADEB-46C0-B55C-99C88F080E8E}" type="sibTrans" cxnId="{9E12F9B9-6A99-4101-81D5-33B5F52BF332}">
      <dgm:prSet/>
      <dgm:spPr/>
      <dgm:t>
        <a:bodyPr/>
        <a:lstStyle/>
        <a:p>
          <a:endParaRPr lang="en-IN"/>
        </a:p>
      </dgm:t>
    </dgm:pt>
    <dgm:pt modelId="{5C43A695-8565-496B-BCFD-7866ADECE10A}">
      <dgm:prSet phldr="0"/>
      <dgm:spPr/>
      <dgm:t>
        <a:bodyPr/>
        <a:lstStyle/>
        <a:p>
          <a:pPr rtl="0"/>
          <a:r>
            <a:rPr lang="en-US" dirty="0">
              <a:latin typeface="Calibri"/>
              <a:cs typeface="Calibri"/>
            </a:rPr>
            <a:t>Drafting of applications, petitions and other documentations</a:t>
          </a:r>
        </a:p>
      </dgm:t>
    </dgm:pt>
    <dgm:pt modelId="{C27BC551-CBE2-4A73-A5B7-EBEC98BD7724}" type="parTrans" cxnId="{761E7AE5-5D7E-4EC8-B530-62DD221F4440}">
      <dgm:prSet/>
      <dgm:spPr/>
      <dgm:t>
        <a:bodyPr/>
        <a:lstStyle/>
        <a:p>
          <a:endParaRPr lang="en-IN"/>
        </a:p>
      </dgm:t>
    </dgm:pt>
    <dgm:pt modelId="{26D0CDD2-11CB-4561-8E6F-82FF5772FF74}" type="sibTrans" cxnId="{761E7AE5-5D7E-4EC8-B530-62DD221F4440}">
      <dgm:prSet/>
      <dgm:spPr/>
      <dgm:t>
        <a:bodyPr/>
        <a:lstStyle/>
        <a:p>
          <a:endParaRPr lang="en-IN"/>
        </a:p>
      </dgm:t>
    </dgm:pt>
    <dgm:pt modelId="{A2C25726-AECF-4B97-B11E-28AFB39CE586}" type="pres">
      <dgm:prSet presAssocID="{4CE70A2A-A9A0-4C0D-8D18-8DEAF23FE521}" presName="Name0" presStyleCnt="0">
        <dgm:presLayoutVars>
          <dgm:dir/>
          <dgm:resizeHandles/>
        </dgm:presLayoutVars>
      </dgm:prSet>
      <dgm:spPr/>
    </dgm:pt>
    <dgm:pt modelId="{AA0F5BFD-86FE-4E7B-B0A3-401180644487}" type="pres">
      <dgm:prSet presAssocID="{830FE978-AADF-4D47-ABA8-A17C795192DA}" presName="compNode" presStyleCnt="0"/>
      <dgm:spPr/>
    </dgm:pt>
    <dgm:pt modelId="{5BE83A2C-E020-4406-BA8A-644B4ED0BBEF}" type="pres">
      <dgm:prSet presAssocID="{830FE978-AADF-4D47-ABA8-A17C795192DA}" presName="dummyConnPt" presStyleCnt="0"/>
      <dgm:spPr/>
    </dgm:pt>
    <dgm:pt modelId="{393F9B12-9532-428A-856B-E8EEFE0A368C}" type="pres">
      <dgm:prSet presAssocID="{830FE978-AADF-4D47-ABA8-A17C795192DA}" presName="node" presStyleLbl="node1" presStyleIdx="0" presStyleCnt="6">
        <dgm:presLayoutVars>
          <dgm:bulletEnabled val="1"/>
        </dgm:presLayoutVars>
      </dgm:prSet>
      <dgm:spPr/>
    </dgm:pt>
    <dgm:pt modelId="{FAB1FDBF-3985-46E4-94BD-52289A9E1250}" type="pres">
      <dgm:prSet presAssocID="{BE9005A0-0D32-4B97-96BF-90888C23BC35}" presName="sibTrans" presStyleLbl="bgSibTrans2D1" presStyleIdx="0" presStyleCnt="5"/>
      <dgm:spPr/>
    </dgm:pt>
    <dgm:pt modelId="{CE33B347-EC89-4F00-853C-446A26DB9D2C}" type="pres">
      <dgm:prSet presAssocID="{8E579328-AFE1-4550-8872-1377EF57BF11}" presName="compNode" presStyleCnt="0"/>
      <dgm:spPr/>
    </dgm:pt>
    <dgm:pt modelId="{CE32888C-6BFD-490C-B621-390508CC3782}" type="pres">
      <dgm:prSet presAssocID="{8E579328-AFE1-4550-8872-1377EF57BF11}" presName="dummyConnPt" presStyleCnt="0"/>
      <dgm:spPr/>
    </dgm:pt>
    <dgm:pt modelId="{18E901E1-8190-4A9F-8170-4B08FB8DDC41}" type="pres">
      <dgm:prSet presAssocID="{8E579328-AFE1-4550-8872-1377EF57BF11}" presName="node" presStyleLbl="node1" presStyleIdx="1" presStyleCnt="6">
        <dgm:presLayoutVars>
          <dgm:bulletEnabled val="1"/>
        </dgm:presLayoutVars>
      </dgm:prSet>
      <dgm:spPr/>
    </dgm:pt>
    <dgm:pt modelId="{C1616248-5DAF-412A-B498-CE712D050F09}" type="pres">
      <dgm:prSet presAssocID="{50662085-A1FE-4817-AFCF-57F598C3963B}" presName="sibTrans" presStyleLbl="bgSibTrans2D1" presStyleIdx="1" presStyleCnt="5"/>
      <dgm:spPr/>
    </dgm:pt>
    <dgm:pt modelId="{A0C46003-6A24-4DC7-9883-3CEA0014A0D1}" type="pres">
      <dgm:prSet presAssocID="{C4471D9F-D6E4-40F8-ADEF-4D69503DF83A}" presName="compNode" presStyleCnt="0"/>
      <dgm:spPr/>
    </dgm:pt>
    <dgm:pt modelId="{6DA67575-1485-4EDA-8B6C-ECEC813DCF0C}" type="pres">
      <dgm:prSet presAssocID="{C4471D9F-D6E4-40F8-ADEF-4D69503DF83A}" presName="dummyConnPt" presStyleCnt="0"/>
      <dgm:spPr/>
    </dgm:pt>
    <dgm:pt modelId="{06FC4FE3-FE88-4B21-8D98-F71AFEA7FAF6}" type="pres">
      <dgm:prSet presAssocID="{C4471D9F-D6E4-40F8-ADEF-4D69503DF83A}" presName="node" presStyleLbl="node1" presStyleIdx="2" presStyleCnt="6">
        <dgm:presLayoutVars>
          <dgm:bulletEnabled val="1"/>
        </dgm:presLayoutVars>
      </dgm:prSet>
      <dgm:spPr/>
    </dgm:pt>
    <dgm:pt modelId="{16A54376-6534-4D89-82E6-4E405E5F352C}" type="pres">
      <dgm:prSet presAssocID="{63961533-84B2-45BB-83BC-2C5A98B9D238}" presName="sibTrans" presStyleLbl="bgSibTrans2D1" presStyleIdx="2" presStyleCnt="5"/>
      <dgm:spPr/>
    </dgm:pt>
    <dgm:pt modelId="{E772AF07-F30F-4A47-A3A5-6ABFDB959238}" type="pres">
      <dgm:prSet presAssocID="{20957644-2F83-4536-9B11-B9C2C662751E}" presName="compNode" presStyleCnt="0"/>
      <dgm:spPr/>
    </dgm:pt>
    <dgm:pt modelId="{E8781384-76FC-4249-8D70-5653C27EC0E5}" type="pres">
      <dgm:prSet presAssocID="{20957644-2F83-4536-9B11-B9C2C662751E}" presName="dummyConnPt" presStyleCnt="0"/>
      <dgm:spPr/>
    </dgm:pt>
    <dgm:pt modelId="{F7868A6D-E37C-4858-B20B-ACEFB329049C}" type="pres">
      <dgm:prSet presAssocID="{20957644-2F83-4536-9B11-B9C2C662751E}" presName="node" presStyleLbl="node1" presStyleIdx="3" presStyleCnt="6">
        <dgm:presLayoutVars>
          <dgm:bulletEnabled val="1"/>
        </dgm:presLayoutVars>
      </dgm:prSet>
      <dgm:spPr/>
    </dgm:pt>
    <dgm:pt modelId="{354F5BCA-1155-4D89-9566-CCB7D6FC6C77}" type="pres">
      <dgm:prSet presAssocID="{C9CBE2A2-0A04-4FD8-BBB9-312B4ED33FD6}" presName="sibTrans" presStyleLbl="bgSibTrans2D1" presStyleIdx="3" presStyleCnt="5"/>
      <dgm:spPr/>
    </dgm:pt>
    <dgm:pt modelId="{2EBD75CE-480A-49FE-A661-464E0EC952E6}" type="pres">
      <dgm:prSet presAssocID="{E114BF2A-A305-465B-B756-385324CF8FA8}" presName="compNode" presStyleCnt="0"/>
      <dgm:spPr/>
    </dgm:pt>
    <dgm:pt modelId="{B0F33F77-22E5-4ACF-BD22-5D5552449102}" type="pres">
      <dgm:prSet presAssocID="{E114BF2A-A305-465B-B756-385324CF8FA8}" presName="dummyConnPt" presStyleCnt="0"/>
      <dgm:spPr/>
    </dgm:pt>
    <dgm:pt modelId="{D7E3F9CF-894D-4E43-8760-2E1DB6BB1D21}" type="pres">
      <dgm:prSet presAssocID="{E114BF2A-A305-465B-B756-385324CF8FA8}" presName="node" presStyleLbl="node1" presStyleIdx="4" presStyleCnt="6">
        <dgm:presLayoutVars>
          <dgm:bulletEnabled val="1"/>
        </dgm:presLayoutVars>
      </dgm:prSet>
      <dgm:spPr/>
    </dgm:pt>
    <dgm:pt modelId="{1D46C885-48C5-45E6-A1AD-EDE548401781}" type="pres">
      <dgm:prSet presAssocID="{D3158DAF-ADEB-46C0-B55C-99C88F080E8E}" presName="sibTrans" presStyleLbl="bgSibTrans2D1" presStyleIdx="4" presStyleCnt="5"/>
      <dgm:spPr/>
    </dgm:pt>
    <dgm:pt modelId="{EFA7C482-40F6-40C1-BA1F-B2BD294C623A}" type="pres">
      <dgm:prSet presAssocID="{5C43A695-8565-496B-BCFD-7866ADECE10A}" presName="compNode" presStyleCnt="0"/>
      <dgm:spPr/>
    </dgm:pt>
    <dgm:pt modelId="{68E843A1-5294-4E43-B652-88AC6E8FF777}" type="pres">
      <dgm:prSet presAssocID="{5C43A695-8565-496B-BCFD-7866ADECE10A}" presName="dummyConnPt" presStyleCnt="0"/>
      <dgm:spPr/>
    </dgm:pt>
    <dgm:pt modelId="{B3873BBC-4E76-4321-8493-8AB1C0120D96}" type="pres">
      <dgm:prSet presAssocID="{5C43A695-8565-496B-BCFD-7866ADECE10A}" presName="node" presStyleLbl="node1" presStyleIdx="5" presStyleCnt="6">
        <dgm:presLayoutVars>
          <dgm:bulletEnabled val="1"/>
        </dgm:presLayoutVars>
      </dgm:prSet>
      <dgm:spPr/>
    </dgm:pt>
  </dgm:ptLst>
  <dgm:cxnLst>
    <dgm:cxn modelId="{2631880E-43FC-4BB7-949F-CE3B103466B1}" type="presOf" srcId="{830FE978-AADF-4D47-ABA8-A17C795192DA}" destId="{393F9B12-9532-428A-856B-E8EEFE0A368C}" srcOrd="0" destOrd="0" presId="urn:microsoft.com/office/officeart/2005/8/layout/bProcess4"/>
    <dgm:cxn modelId="{BD2E0818-4E13-476F-949C-9A0195E863FA}" type="presOf" srcId="{63961533-84B2-45BB-83BC-2C5A98B9D238}" destId="{16A54376-6534-4D89-82E6-4E405E5F352C}" srcOrd="0" destOrd="0" presId="urn:microsoft.com/office/officeart/2005/8/layout/bProcess4"/>
    <dgm:cxn modelId="{4DAA931B-40FF-451D-8D1C-25F46ABF7692}" type="presOf" srcId="{8E579328-AFE1-4550-8872-1377EF57BF11}" destId="{18E901E1-8190-4A9F-8170-4B08FB8DDC41}" srcOrd="0" destOrd="0" presId="urn:microsoft.com/office/officeart/2005/8/layout/bProcess4"/>
    <dgm:cxn modelId="{75DA7F31-F233-4157-A086-93FF72CE2E70}" srcId="{4CE70A2A-A9A0-4C0D-8D18-8DEAF23FE521}" destId="{C4471D9F-D6E4-40F8-ADEF-4D69503DF83A}" srcOrd="2" destOrd="0" parTransId="{61CFB34E-9BD7-41B6-B1A2-002A8EB20DC0}" sibTransId="{63961533-84B2-45BB-83BC-2C5A98B9D238}"/>
    <dgm:cxn modelId="{B591073D-C0C9-49F0-8122-DDDA04DF08C3}" type="presOf" srcId="{E114BF2A-A305-465B-B756-385324CF8FA8}" destId="{D7E3F9CF-894D-4E43-8760-2E1DB6BB1D21}" srcOrd="0" destOrd="0" presId="urn:microsoft.com/office/officeart/2005/8/layout/bProcess4"/>
    <dgm:cxn modelId="{D688265E-9E3B-4E6F-90F4-4E0070C1DF14}" srcId="{4CE70A2A-A9A0-4C0D-8D18-8DEAF23FE521}" destId="{20957644-2F83-4536-9B11-B9C2C662751E}" srcOrd="3" destOrd="0" parTransId="{5763EEF0-7B8B-4A11-91E3-CA7B81FFEF66}" sibTransId="{C9CBE2A2-0A04-4FD8-BBB9-312B4ED33FD6}"/>
    <dgm:cxn modelId="{49ECB162-D0D4-4BB6-983F-2C1ED2AF03A8}" type="presOf" srcId="{BE9005A0-0D32-4B97-96BF-90888C23BC35}" destId="{FAB1FDBF-3985-46E4-94BD-52289A9E1250}" srcOrd="0" destOrd="0" presId="urn:microsoft.com/office/officeart/2005/8/layout/bProcess4"/>
    <dgm:cxn modelId="{F581C373-E7FE-4D8E-BE87-62F0C48D572A}" srcId="{4CE70A2A-A9A0-4C0D-8D18-8DEAF23FE521}" destId="{8E579328-AFE1-4550-8872-1377EF57BF11}" srcOrd="1" destOrd="0" parTransId="{47356EF4-3EB9-4003-80DB-288433F17FE7}" sibTransId="{50662085-A1FE-4817-AFCF-57F598C3963B}"/>
    <dgm:cxn modelId="{0C29F781-9E78-41D4-8569-973760A26CF2}" type="presOf" srcId="{50662085-A1FE-4817-AFCF-57F598C3963B}" destId="{C1616248-5DAF-412A-B498-CE712D050F09}" srcOrd="0" destOrd="0" presId="urn:microsoft.com/office/officeart/2005/8/layout/bProcess4"/>
    <dgm:cxn modelId="{A437258D-6EFC-415B-94B3-33BCF135C4D2}" type="presOf" srcId="{20957644-2F83-4536-9B11-B9C2C662751E}" destId="{F7868A6D-E37C-4858-B20B-ACEFB329049C}" srcOrd="0" destOrd="0" presId="urn:microsoft.com/office/officeart/2005/8/layout/bProcess4"/>
    <dgm:cxn modelId="{797459A2-FAB5-44CE-920D-1EBABA9D5AE7}" type="presOf" srcId="{D3158DAF-ADEB-46C0-B55C-99C88F080E8E}" destId="{1D46C885-48C5-45E6-A1AD-EDE548401781}" srcOrd="0" destOrd="0" presId="urn:microsoft.com/office/officeart/2005/8/layout/bProcess4"/>
    <dgm:cxn modelId="{9E12F9B9-6A99-4101-81D5-33B5F52BF332}" srcId="{4CE70A2A-A9A0-4C0D-8D18-8DEAF23FE521}" destId="{E114BF2A-A305-465B-B756-385324CF8FA8}" srcOrd="4" destOrd="0" parTransId="{5E46E171-DF22-4E60-BE4D-5E41CC8D785A}" sibTransId="{D3158DAF-ADEB-46C0-B55C-99C88F080E8E}"/>
    <dgm:cxn modelId="{D33580D0-3166-4101-944D-2741825A290E}" type="presOf" srcId="{C9CBE2A2-0A04-4FD8-BBB9-312B4ED33FD6}" destId="{354F5BCA-1155-4D89-9566-CCB7D6FC6C77}" srcOrd="0" destOrd="0" presId="urn:microsoft.com/office/officeart/2005/8/layout/bProcess4"/>
    <dgm:cxn modelId="{A8BEEFE2-F7E7-4469-B6CB-501030D1DD7D}" type="presOf" srcId="{5C43A695-8565-496B-BCFD-7866ADECE10A}" destId="{B3873BBC-4E76-4321-8493-8AB1C0120D96}" srcOrd="0" destOrd="0" presId="urn:microsoft.com/office/officeart/2005/8/layout/bProcess4"/>
    <dgm:cxn modelId="{AAAEA3E4-4EB6-4C01-BAB3-50123D5EF05B}" srcId="{4CE70A2A-A9A0-4C0D-8D18-8DEAF23FE521}" destId="{830FE978-AADF-4D47-ABA8-A17C795192DA}" srcOrd="0" destOrd="0" parTransId="{CDB1F2E2-53EB-49D4-B19E-3B421D7849E0}" sibTransId="{BE9005A0-0D32-4B97-96BF-90888C23BC35}"/>
    <dgm:cxn modelId="{761E7AE5-5D7E-4EC8-B530-62DD221F4440}" srcId="{4CE70A2A-A9A0-4C0D-8D18-8DEAF23FE521}" destId="{5C43A695-8565-496B-BCFD-7866ADECE10A}" srcOrd="5" destOrd="0" parTransId="{C27BC551-CBE2-4A73-A5B7-EBEC98BD7724}" sibTransId="{26D0CDD2-11CB-4561-8E6F-82FF5772FF74}"/>
    <dgm:cxn modelId="{A639C3E9-97AA-4742-85D4-8CD37D2E8967}" type="presOf" srcId="{C4471D9F-D6E4-40F8-ADEF-4D69503DF83A}" destId="{06FC4FE3-FE88-4B21-8D98-F71AFEA7FAF6}" srcOrd="0" destOrd="0" presId="urn:microsoft.com/office/officeart/2005/8/layout/bProcess4"/>
    <dgm:cxn modelId="{A29704F4-0582-4F3F-A24E-D13E2287CF18}" type="presOf" srcId="{4CE70A2A-A9A0-4C0D-8D18-8DEAF23FE521}" destId="{A2C25726-AECF-4B97-B11E-28AFB39CE586}" srcOrd="0" destOrd="0" presId="urn:microsoft.com/office/officeart/2005/8/layout/bProcess4"/>
    <dgm:cxn modelId="{F1B45ADE-5036-4DDB-B1F2-5EFC13EB71A1}" type="presParOf" srcId="{A2C25726-AECF-4B97-B11E-28AFB39CE586}" destId="{AA0F5BFD-86FE-4E7B-B0A3-401180644487}" srcOrd="0" destOrd="0" presId="urn:microsoft.com/office/officeart/2005/8/layout/bProcess4"/>
    <dgm:cxn modelId="{E953C63E-E121-4014-AA76-142710915983}" type="presParOf" srcId="{AA0F5BFD-86FE-4E7B-B0A3-401180644487}" destId="{5BE83A2C-E020-4406-BA8A-644B4ED0BBEF}" srcOrd="0" destOrd="0" presId="urn:microsoft.com/office/officeart/2005/8/layout/bProcess4"/>
    <dgm:cxn modelId="{986021B1-4A74-4FE5-A5E9-2382055CD12D}" type="presParOf" srcId="{AA0F5BFD-86FE-4E7B-B0A3-401180644487}" destId="{393F9B12-9532-428A-856B-E8EEFE0A368C}" srcOrd="1" destOrd="0" presId="urn:microsoft.com/office/officeart/2005/8/layout/bProcess4"/>
    <dgm:cxn modelId="{817CC67A-D642-4939-B4B3-9161789D35C9}" type="presParOf" srcId="{A2C25726-AECF-4B97-B11E-28AFB39CE586}" destId="{FAB1FDBF-3985-46E4-94BD-52289A9E1250}" srcOrd="1" destOrd="0" presId="urn:microsoft.com/office/officeart/2005/8/layout/bProcess4"/>
    <dgm:cxn modelId="{766BA704-A304-4DA7-A24C-8459B6729BEC}" type="presParOf" srcId="{A2C25726-AECF-4B97-B11E-28AFB39CE586}" destId="{CE33B347-EC89-4F00-853C-446A26DB9D2C}" srcOrd="2" destOrd="0" presId="urn:microsoft.com/office/officeart/2005/8/layout/bProcess4"/>
    <dgm:cxn modelId="{A6B2BB93-917D-4D82-9B3F-B7CD90E16820}" type="presParOf" srcId="{CE33B347-EC89-4F00-853C-446A26DB9D2C}" destId="{CE32888C-6BFD-490C-B621-390508CC3782}" srcOrd="0" destOrd="0" presId="urn:microsoft.com/office/officeart/2005/8/layout/bProcess4"/>
    <dgm:cxn modelId="{F5D8165C-F601-4F7A-9EA8-0CB77A83E78E}" type="presParOf" srcId="{CE33B347-EC89-4F00-853C-446A26DB9D2C}" destId="{18E901E1-8190-4A9F-8170-4B08FB8DDC41}" srcOrd="1" destOrd="0" presId="urn:microsoft.com/office/officeart/2005/8/layout/bProcess4"/>
    <dgm:cxn modelId="{97E35EBA-8DDE-49D4-83FA-2B8179ADE62B}" type="presParOf" srcId="{A2C25726-AECF-4B97-B11E-28AFB39CE586}" destId="{C1616248-5DAF-412A-B498-CE712D050F09}" srcOrd="3" destOrd="0" presId="urn:microsoft.com/office/officeart/2005/8/layout/bProcess4"/>
    <dgm:cxn modelId="{9EDCDE26-6500-4450-A229-C215F0E87D14}" type="presParOf" srcId="{A2C25726-AECF-4B97-B11E-28AFB39CE586}" destId="{A0C46003-6A24-4DC7-9883-3CEA0014A0D1}" srcOrd="4" destOrd="0" presId="urn:microsoft.com/office/officeart/2005/8/layout/bProcess4"/>
    <dgm:cxn modelId="{6226D844-BA5B-428D-A15A-840B9B85F908}" type="presParOf" srcId="{A0C46003-6A24-4DC7-9883-3CEA0014A0D1}" destId="{6DA67575-1485-4EDA-8B6C-ECEC813DCF0C}" srcOrd="0" destOrd="0" presId="urn:microsoft.com/office/officeart/2005/8/layout/bProcess4"/>
    <dgm:cxn modelId="{46D026EA-E4DC-4C57-A21E-D1DF33D0D212}" type="presParOf" srcId="{A0C46003-6A24-4DC7-9883-3CEA0014A0D1}" destId="{06FC4FE3-FE88-4B21-8D98-F71AFEA7FAF6}" srcOrd="1" destOrd="0" presId="urn:microsoft.com/office/officeart/2005/8/layout/bProcess4"/>
    <dgm:cxn modelId="{9A131390-B5A1-4448-BFC1-7359CD438BEC}" type="presParOf" srcId="{A2C25726-AECF-4B97-B11E-28AFB39CE586}" destId="{16A54376-6534-4D89-82E6-4E405E5F352C}" srcOrd="5" destOrd="0" presId="urn:microsoft.com/office/officeart/2005/8/layout/bProcess4"/>
    <dgm:cxn modelId="{51A7A150-5BF5-41B4-B855-41D5FBDC43FE}" type="presParOf" srcId="{A2C25726-AECF-4B97-B11E-28AFB39CE586}" destId="{E772AF07-F30F-4A47-A3A5-6ABFDB959238}" srcOrd="6" destOrd="0" presId="urn:microsoft.com/office/officeart/2005/8/layout/bProcess4"/>
    <dgm:cxn modelId="{0F124AC4-6487-41EF-B01A-CF92156E8565}" type="presParOf" srcId="{E772AF07-F30F-4A47-A3A5-6ABFDB959238}" destId="{E8781384-76FC-4249-8D70-5653C27EC0E5}" srcOrd="0" destOrd="0" presId="urn:microsoft.com/office/officeart/2005/8/layout/bProcess4"/>
    <dgm:cxn modelId="{23FC7444-9BE0-47BA-8C43-6FAE27100C58}" type="presParOf" srcId="{E772AF07-F30F-4A47-A3A5-6ABFDB959238}" destId="{F7868A6D-E37C-4858-B20B-ACEFB329049C}" srcOrd="1" destOrd="0" presId="urn:microsoft.com/office/officeart/2005/8/layout/bProcess4"/>
    <dgm:cxn modelId="{B7E1C68C-7F46-4B60-9223-C3C773070CEE}" type="presParOf" srcId="{A2C25726-AECF-4B97-B11E-28AFB39CE586}" destId="{354F5BCA-1155-4D89-9566-CCB7D6FC6C77}" srcOrd="7" destOrd="0" presId="urn:microsoft.com/office/officeart/2005/8/layout/bProcess4"/>
    <dgm:cxn modelId="{3B8D2FCA-94EA-4688-8296-84522D535E3E}" type="presParOf" srcId="{A2C25726-AECF-4B97-B11E-28AFB39CE586}" destId="{2EBD75CE-480A-49FE-A661-464E0EC952E6}" srcOrd="8" destOrd="0" presId="urn:microsoft.com/office/officeart/2005/8/layout/bProcess4"/>
    <dgm:cxn modelId="{6FC2DA8C-A606-4E15-9581-C6006E9CBB95}" type="presParOf" srcId="{2EBD75CE-480A-49FE-A661-464E0EC952E6}" destId="{B0F33F77-22E5-4ACF-BD22-5D5552449102}" srcOrd="0" destOrd="0" presId="urn:microsoft.com/office/officeart/2005/8/layout/bProcess4"/>
    <dgm:cxn modelId="{CF490252-6FE3-4AB1-BE42-316B287CDFB6}" type="presParOf" srcId="{2EBD75CE-480A-49FE-A661-464E0EC952E6}" destId="{D7E3F9CF-894D-4E43-8760-2E1DB6BB1D21}" srcOrd="1" destOrd="0" presId="urn:microsoft.com/office/officeart/2005/8/layout/bProcess4"/>
    <dgm:cxn modelId="{641918F5-F6A1-418E-9F46-0D40FE5F71EE}" type="presParOf" srcId="{A2C25726-AECF-4B97-B11E-28AFB39CE586}" destId="{1D46C885-48C5-45E6-A1AD-EDE548401781}" srcOrd="9" destOrd="0" presId="urn:microsoft.com/office/officeart/2005/8/layout/bProcess4"/>
    <dgm:cxn modelId="{0B1308FE-E3E4-4294-9806-F91780239598}" type="presParOf" srcId="{A2C25726-AECF-4B97-B11E-28AFB39CE586}" destId="{EFA7C482-40F6-40C1-BA1F-B2BD294C623A}" srcOrd="10" destOrd="0" presId="urn:microsoft.com/office/officeart/2005/8/layout/bProcess4"/>
    <dgm:cxn modelId="{38C187F0-5DBF-40A7-9AA2-CF35A20B092F}" type="presParOf" srcId="{EFA7C482-40F6-40C1-BA1F-B2BD294C623A}" destId="{68E843A1-5294-4E43-B652-88AC6E8FF777}" srcOrd="0" destOrd="0" presId="urn:microsoft.com/office/officeart/2005/8/layout/bProcess4"/>
    <dgm:cxn modelId="{7A30377B-BB10-41D6-B3E1-437C0A320AB9}" type="presParOf" srcId="{EFA7C482-40F6-40C1-BA1F-B2BD294C623A}" destId="{B3873BBC-4E76-4321-8493-8AB1C0120D96}"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E70A2A-A9A0-4C0D-8D18-8DEAF23FE521}" type="doc">
      <dgm:prSet loTypeId="urn:microsoft.com/office/officeart/2005/8/layout/pyramid2" loCatId="pyramid" qsTypeId="urn:microsoft.com/office/officeart/2005/8/quickstyle/3d4" qsCatId="3D" csTypeId="urn:microsoft.com/office/officeart/2005/8/colors/accent1_2" csCatId="accent1" phldr="1"/>
      <dgm:spPr/>
      <dgm:t>
        <a:bodyPr/>
        <a:lstStyle/>
        <a:p>
          <a:endParaRPr lang="en-US"/>
        </a:p>
      </dgm:t>
    </dgm:pt>
    <dgm:pt modelId="{830FE978-AADF-4D47-ABA8-A17C795192DA}">
      <dgm:prSet phldrT="[Text]" phldr="0" custT="1"/>
      <dgm:spPr/>
      <dgm:t>
        <a:bodyPr/>
        <a:lstStyle/>
        <a:p>
          <a:pPr algn="just" rtl="0"/>
          <a:r>
            <a:rPr lang="en-US" sz="1400" b="0" dirty="0">
              <a:latin typeface="Calibri"/>
              <a:cs typeface="Calibri"/>
            </a:rPr>
            <a:t>Representation before international arbitration tribunals</a:t>
          </a:r>
        </a:p>
      </dgm:t>
    </dgm:pt>
    <dgm:pt modelId="{CDB1F2E2-53EB-49D4-B19E-3B421D7849E0}" type="parTrans" cxnId="{AAAEA3E4-4EB6-4C01-BAB3-50123D5EF05B}">
      <dgm:prSet/>
      <dgm:spPr/>
      <dgm:t>
        <a:bodyPr/>
        <a:lstStyle/>
        <a:p>
          <a:endParaRPr lang="en-US"/>
        </a:p>
      </dgm:t>
    </dgm:pt>
    <dgm:pt modelId="{BE9005A0-0D32-4B97-96BF-90888C23BC35}" type="sibTrans" cxnId="{AAAEA3E4-4EB6-4C01-BAB3-50123D5EF05B}">
      <dgm:prSet/>
      <dgm:spPr/>
      <dgm:t>
        <a:bodyPr/>
        <a:lstStyle/>
        <a:p>
          <a:endParaRPr lang="en-US"/>
        </a:p>
      </dgm:t>
    </dgm:pt>
    <dgm:pt modelId="{18932CC1-1C27-4F6E-8942-2D6560D12EA9}">
      <dgm:prSet phldr="0" custT="1"/>
      <dgm:spPr/>
      <dgm:t>
        <a:bodyPr/>
        <a:lstStyle/>
        <a:p>
          <a:pPr algn="just" rtl="0"/>
          <a:r>
            <a:rPr lang="en-US" sz="1400" b="0">
              <a:latin typeface="Calibri"/>
              <a:cs typeface="Calibri"/>
            </a:rPr>
            <a:t>Representation before Institutional and Ad-hoc arbitration tribunal</a:t>
          </a:r>
          <a:endParaRPr lang="en-US" sz="1400" b="0" dirty="0">
            <a:latin typeface="Calibri"/>
            <a:cs typeface="Calibri"/>
          </a:endParaRPr>
        </a:p>
      </dgm:t>
    </dgm:pt>
    <dgm:pt modelId="{209310F7-A94A-4CEA-8F4B-FD2A4D61C5D7}" type="parTrans" cxnId="{2EC05A7D-5FAB-49C4-A812-193B1F60A162}">
      <dgm:prSet/>
      <dgm:spPr/>
      <dgm:t>
        <a:bodyPr/>
        <a:lstStyle/>
        <a:p>
          <a:endParaRPr lang="en-IN"/>
        </a:p>
      </dgm:t>
    </dgm:pt>
    <dgm:pt modelId="{B0D6433E-B5E9-41EB-BA7D-2ECFFC519038}" type="sibTrans" cxnId="{2EC05A7D-5FAB-49C4-A812-193B1F60A162}">
      <dgm:prSet/>
      <dgm:spPr/>
      <dgm:t>
        <a:bodyPr/>
        <a:lstStyle/>
        <a:p>
          <a:endParaRPr lang="en-IN"/>
        </a:p>
      </dgm:t>
    </dgm:pt>
    <dgm:pt modelId="{5150FA8E-197B-44D9-8554-B3C7305B02DB}">
      <dgm:prSet phldr="0" custT="1"/>
      <dgm:spPr/>
      <dgm:t>
        <a:bodyPr/>
        <a:lstStyle/>
        <a:p>
          <a:pPr algn="just" rtl="0"/>
          <a:r>
            <a:rPr lang="en-US" sz="1400" b="0">
              <a:latin typeface="Calibri"/>
              <a:cs typeface="Calibri"/>
            </a:rPr>
            <a:t>Drafting of applications, claims, counter-claims &amp; other documentation involved</a:t>
          </a:r>
          <a:endParaRPr lang="en-US" sz="1400" b="0" dirty="0">
            <a:latin typeface="Calibri"/>
            <a:cs typeface="Calibri"/>
          </a:endParaRPr>
        </a:p>
      </dgm:t>
    </dgm:pt>
    <dgm:pt modelId="{1A300B81-11EA-4F18-AF60-D4E61D4F52CD}" type="parTrans" cxnId="{7230160A-F97D-4675-B774-D01BE7A1BAF1}">
      <dgm:prSet/>
      <dgm:spPr/>
      <dgm:t>
        <a:bodyPr/>
        <a:lstStyle/>
        <a:p>
          <a:endParaRPr lang="en-IN"/>
        </a:p>
      </dgm:t>
    </dgm:pt>
    <dgm:pt modelId="{DDFF9AC9-E4B5-4163-BC47-7D3140D4F340}" type="sibTrans" cxnId="{7230160A-F97D-4675-B774-D01BE7A1BAF1}">
      <dgm:prSet/>
      <dgm:spPr/>
      <dgm:t>
        <a:bodyPr/>
        <a:lstStyle/>
        <a:p>
          <a:endParaRPr lang="en-IN"/>
        </a:p>
      </dgm:t>
    </dgm:pt>
    <dgm:pt modelId="{1D86B283-132E-4A87-A2B7-CCABD2ED03AC}">
      <dgm:prSet phldr="0" custT="1"/>
      <dgm:spPr/>
      <dgm:t>
        <a:bodyPr/>
        <a:lstStyle/>
        <a:p>
          <a:pPr algn="just" rtl="0"/>
          <a:r>
            <a:rPr lang="en-US" sz="1400" b="0">
              <a:latin typeface="Calibri"/>
              <a:cs typeface="Calibri"/>
            </a:rPr>
            <a:t>Mediation services</a:t>
          </a:r>
          <a:endParaRPr lang="en-US" sz="1400" b="0" dirty="0">
            <a:latin typeface="Calibri"/>
            <a:cs typeface="Calibri"/>
          </a:endParaRPr>
        </a:p>
      </dgm:t>
    </dgm:pt>
    <dgm:pt modelId="{3228E45A-A616-414E-B76C-744DF9690531}" type="parTrans" cxnId="{14F03425-5D46-4CDF-AE6D-00BFA5304C6C}">
      <dgm:prSet/>
      <dgm:spPr/>
      <dgm:t>
        <a:bodyPr/>
        <a:lstStyle/>
        <a:p>
          <a:endParaRPr lang="en-IN"/>
        </a:p>
      </dgm:t>
    </dgm:pt>
    <dgm:pt modelId="{2767FEB0-3592-433B-BCCF-CD3886079719}" type="sibTrans" cxnId="{14F03425-5D46-4CDF-AE6D-00BFA5304C6C}">
      <dgm:prSet/>
      <dgm:spPr/>
      <dgm:t>
        <a:bodyPr/>
        <a:lstStyle/>
        <a:p>
          <a:endParaRPr lang="en-IN"/>
        </a:p>
      </dgm:t>
    </dgm:pt>
    <dgm:pt modelId="{4A04C518-088B-4DE4-B18B-63F42CCCB567}">
      <dgm:prSet phldr="0" custT="1"/>
      <dgm:spPr/>
      <dgm:t>
        <a:bodyPr/>
        <a:lstStyle/>
        <a:p>
          <a:pPr algn="l" rtl="0"/>
          <a:r>
            <a:rPr lang="en-US" sz="1400" b="0">
              <a:latin typeface="Calibri"/>
              <a:cs typeface="Calibri"/>
            </a:rPr>
            <a:t>Advisory services</a:t>
          </a:r>
          <a:endParaRPr lang="en-US" sz="1400" b="0" dirty="0">
            <a:latin typeface="Calibri"/>
            <a:cs typeface="Calibri"/>
          </a:endParaRPr>
        </a:p>
      </dgm:t>
    </dgm:pt>
    <dgm:pt modelId="{63A952F0-DCA9-4E3F-B730-4B2376E34393}" type="parTrans" cxnId="{6E5C5D67-7496-4534-BB8F-9BC34644D2C3}">
      <dgm:prSet/>
      <dgm:spPr/>
      <dgm:t>
        <a:bodyPr/>
        <a:lstStyle/>
        <a:p>
          <a:endParaRPr lang="en-IN"/>
        </a:p>
      </dgm:t>
    </dgm:pt>
    <dgm:pt modelId="{A86ECB21-59B6-4B09-88C3-D2958B599803}" type="sibTrans" cxnId="{6E5C5D67-7496-4534-BB8F-9BC34644D2C3}">
      <dgm:prSet/>
      <dgm:spPr/>
      <dgm:t>
        <a:bodyPr/>
        <a:lstStyle/>
        <a:p>
          <a:endParaRPr lang="en-IN"/>
        </a:p>
      </dgm:t>
    </dgm:pt>
    <dgm:pt modelId="{6D367E20-38CC-4758-A1AA-7A2E040567AB}">
      <dgm:prSet phldr="0" custT="1"/>
      <dgm:spPr/>
      <dgm:t>
        <a:bodyPr/>
        <a:lstStyle/>
        <a:p>
          <a:pPr algn="just" rtl="0"/>
          <a:r>
            <a:rPr lang="en-US" sz="1400" b="0">
              <a:latin typeface="Calibri"/>
              <a:cs typeface="Calibri"/>
            </a:rPr>
            <a:t>Conciliation services</a:t>
          </a:r>
          <a:endParaRPr lang="en-US" sz="1400" b="0" dirty="0">
            <a:latin typeface="Calibri"/>
            <a:cs typeface="Calibri"/>
          </a:endParaRPr>
        </a:p>
      </dgm:t>
    </dgm:pt>
    <dgm:pt modelId="{2EDA1120-447E-4D21-A67D-CF5C3FF75CC5}" type="parTrans" cxnId="{496B271F-1BF9-4F9E-BD14-D722550DDF53}">
      <dgm:prSet/>
      <dgm:spPr/>
      <dgm:t>
        <a:bodyPr/>
        <a:lstStyle/>
        <a:p>
          <a:endParaRPr lang="en-IN"/>
        </a:p>
      </dgm:t>
    </dgm:pt>
    <dgm:pt modelId="{8BE3F22C-23D6-4038-95BD-1C4286EB60A9}" type="sibTrans" cxnId="{496B271F-1BF9-4F9E-BD14-D722550DDF53}">
      <dgm:prSet/>
      <dgm:spPr/>
      <dgm:t>
        <a:bodyPr/>
        <a:lstStyle/>
        <a:p>
          <a:endParaRPr lang="en-IN"/>
        </a:p>
      </dgm:t>
    </dgm:pt>
    <dgm:pt modelId="{6306E20E-E483-421F-ABC1-1D2D6E47BBED}" type="pres">
      <dgm:prSet presAssocID="{4CE70A2A-A9A0-4C0D-8D18-8DEAF23FE521}" presName="compositeShape" presStyleCnt="0">
        <dgm:presLayoutVars>
          <dgm:dir/>
          <dgm:resizeHandles/>
        </dgm:presLayoutVars>
      </dgm:prSet>
      <dgm:spPr/>
    </dgm:pt>
    <dgm:pt modelId="{1EEEE91F-B328-4F94-9BFF-9BC9088D3232}" type="pres">
      <dgm:prSet presAssocID="{4CE70A2A-A9A0-4C0D-8D18-8DEAF23FE521}" presName="pyramid" presStyleLbl="node1" presStyleIdx="0" presStyleCnt="1"/>
      <dgm:spPr/>
    </dgm:pt>
    <dgm:pt modelId="{B1AC0034-C158-4DC5-81D3-5F7E7CEA5D83}" type="pres">
      <dgm:prSet presAssocID="{4CE70A2A-A9A0-4C0D-8D18-8DEAF23FE521}" presName="theList" presStyleCnt="0"/>
      <dgm:spPr/>
    </dgm:pt>
    <dgm:pt modelId="{F354A12D-5750-443D-9E9F-8EE5AFB82E14}" type="pres">
      <dgm:prSet presAssocID="{830FE978-AADF-4D47-ABA8-A17C795192DA}" presName="aNode" presStyleLbl="fgAcc1" presStyleIdx="0" presStyleCnt="6">
        <dgm:presLayoutVars>
          <dgm:bulletEnabled val="1"/>
        </dgm:presLayoutVars>
      </dgm:prSet>
      <dgm:spPr/>
    </dgm:pt>
    <dgm:pt modelId="{7A2410B2-AE3C-4231-AA1D-1AF596F9731D}" type="pres">
      <dgm:prSet presAssocID="{830FE978-AADF-4D47-ABA8-A17C795192DA}" presName="aSpace" presStyleCnt="0"/>
      <dgm:spPr/>
    </dgm:pt>
    <dgm:pt modelId="{425D2930-D5A2-49A0-8137-05FDAC34E590}" type="pres">
      <dgm:prSet presAssocID="{18932CC1-1C27-4F6E-8942-2D6560D12EA9}" presName="aNode" presStyleLbl="fgAcc1" presStyleIdx="1" presStyleCnt="6">
        <dgm:presLayoutVars>
          <dgm:bulletEnabled val="1"/>
        </dgm:presLayoutVars>
      </dgm:prSet>
      <dgm:spPr/>
    </dgm:pt>
    <dgm:pt modelId="{E72FE31D-DCB8-4CEC-A1D8-756C2CBDDE53}" type="pres">
      <dgm:prSet presAssocID="{18932CC1-1C27-4F6E-8942-2D6560D12EA9}" presName="aSpace" presStyleCnt="0"/>
      <dgm:spPr/>
    </dgm:pt>
    <dgm:pt modelId="{77DE9C05-9BED-454B-81E7-A501C0611D54}" type="pres">
      <dgm:prSet presAssocID="{5150FA8E-197B-44D9-8554-B3C7305B02DB}" presName="aNode" presStyleLbl="fgAcc1" presStyleIdx="2" presStyleCnt="6">
        <dgm:presLayoutVars>
          <dgm:bulletEnabled val="1"/>
        </dgm:presLayoutVars>
      </dgm:prSet>
      <dgm:spPr/>
    </dgm:pt>
    <dgm:pt modelId="{051897C0-948A-4BC4-B101-D0B3472ECEBF}" type="pres">
      <dgm:prSet presAssocID="{5150FA8E-197B-44D9-8554-B3C7305B02DB}" presName="aSpace" presStyleCnt="0"/>
      <dgm:spPr/>
    </dgm:pt>
    <dgm:pt modelId="{950A3C9A-7B02-41A9-B996-42FF052A6859}" type="pres">
      <dgm:prSet presAssocID="{1D86B283-132E-4A87-A2B7-CCABD2ED03AC}" presName="aNode" presStyleLbl="fgAcc1" presStyleIdx="3" presStyleCnt="6">
        <dgm:presLayoutVars>
          <dgm:bulletEnabled val="1"/>
        </dgm:presLayoutVars>
      </dgm:prSet>
      <dgm:spPr/>
    </dgm:pt>
    <dgm:pt modelId="{01514F45-7B1F-4139-9362-16A066DB02BB}" type="pres">
      <dgm:prSet presAssocID="{1D86B283-132E-4A87-A2B7-CCABD2ED03AC}" presName="aSpace" presStyleCnt="0"/>
      <dgm:spPr/>
    </dgm:pt>
    <dgm:pt modelId="{3FF77E8B-641C-4B20-BB1E-AF3CCCD257D5}" type="pres">
      <dgm:prSet presAssocID="{6D367E20-38CC-4758-A1AA-7A2E040567AB}" presName="aNode" presStyleLbl="fgAcc1" presStyleIdx="4" presStyleCnt="6">
        <dgm:presLayoutVars>
          <dgm:bulletEnabled val="1"/>
        </dgm:presLayoutVars>
      </dgm:prSet>
      <dgm:spPr/>
    </dgm:pt>
    <dgm:pt modelId="{6059FBBE-09C8-4A46-A469-2A385A343B3D}" type="pres">
      <dgm:prSet presAssocID="{6D367E20-38CC-4758-A1AA-7A2E040567AB}" presName="aSpace" presStyleCnt="0"/>
      <dgm:spPr/>
    </dgm:pt>
    <dgm:pt modelId="{475900E0-3583-43B6-8465-9504F7E81695}" type="pres">
      <dgm:prSet presAssocID="{4A04C518-088B-4DE4-B18B-63F42CCCB567}" presName="aNode" presStyleLbl="fgAcc1" presStyleIdx="5" presStyleCnt="6">
        <dgm:presLayoutVars>
          <dgm:bulletEnabled val="1"/>
        </dgm:presLayoutVars>
      </dgm:prSet>
      <dgm:spPr/>
    </dgm:pt>
    <dgm:pt modelId="{FA5820BC-95BA-4357-99C6-EA5C28EC66D7}" type="pres">
      <dgm:prSet presAssocID="{4A04C518-088B-4DE4-B18B-63F42CCCB567}" presName="aSpace" presStyleCnt="0"/>
      <dgm:spPr/>
    </dgm:pt>
  </dgm:ptLst>
  <dgm:cxnLst>
    <dgm:cxn modelId="{2F7AFB01-FC82-49D8-850C-E3C98DF46212}" type="presOf" srcId="{4A04C518-088B-4DE4-B18B-63F42CCCB567}" destId="{475900E0-3583-43B6-8465-9504F7E81695}" srcOrd="0" destOrd="0" presId="urn:microsoft.com/office/officeart/2005/8/layout/pyramid2"/>
    <dgm:cxn modelId="{7230160A-F97D-4675-B774-D01BE7A1BAF1}" srcId="{4CE70A2A-A9A0-4C0D-8D18-8DEAF23FE521}" destId="{5150FA8E-197B-44D9-8554-B3C7305B02DB}" srcOrd="2" destOrd="0" parTransId="{1A300B81-11EA-4F18-AF60-D4E61D4F52CD}" sibTransId="{DDFF9AC9-E4B5-4163-BC47-7D3140D4F340}"/>
    <dgm:cxn modelId="{CD9E1E18-F0D1-47F9-8D33-D9E4E28C6CD3}" type="presOf" srcId="{830FE978-AADF-4D47-ABA8-A17C795192DA}" destId="{F354A12D-5750-443D-9E9F-8EE5AFB82E14}" srcOrd="0" destOrd="0" presId="urn:microsoft.com/office/officeart/2005/8/layout/pyramid2"/>
    <dgm:cxn modelId="{496B271F-1BF9-4F9E-BD14-D722550DDF53}" srcId="{4CE70A2A-A9A0-4C0D-8D18-8DEAF23FE521}" destId="{6D367E20-38CC-4758-A1AA-7A2E040567AB}" srcOrd="4" destOrd="0" parTransId="{2EDA1120-447E-4D21-A67D-CF5C3FF75CC5}" sibTransId="{8BE3F22C-23D6-4038-95BD-1C4286EB60A9}"/>
    <dgm:cxn modelId="{14F03425-5D46-4CDF-AE6D-00BFA5304C6C}" srcId="{4CE70A2A-A9A0-4C0D-8D18-8DEAF23FE521}" destId="{1D86B283-132E-4A87-A2B7-CCABD2ED03AC}" srcOrd="3" destOrd="0" parTransId="{3228E45A-A616-414E-B76C-744DF9690531}" sibTransId="{2767FEB0-3592-433B-BCCF-CD3886079719}"/>
    <dgm:cxn modelId="{6E5C5D67-7496-4534-BB8F-9BC34644D2C3}" srcId="{4CE70A2A-A9A0-4C0D-8D18-8DEAF23FE521}" destId="{4A04C518-088B-4DE4-B18B-63F42CCCB567}" srcOrd="5" destOrd="0" parTransId="{63A952F0-DCA9-4E3F-B730-4B2376E34393}" sibTransId="{A86ECB21-59B6-4B09-88C3-D2958B599803}"/>
    <dgm:cxn modelId="{C6A1594D-BD64-4013-A6F0-18CC64D101EF}" type="presOf" srcId="{18932CC1-1C27-4F6E-8942-2D6560D12EA9}" destId="{425D2930-D5A2-49A0-8137-05FDAC34E590}" srcOrd="0" destOrd="0" presId="urn:microsoft.com/office/officeart/2005/8/layout/pyramid2"/>
    <dgm:cxn modelId="{2EC05A7D-5FAB-49C4-A812-193B1F60A162}" srcId="{4CE70A2A-A9A0-4C0D-8D18-8DEAF23FE521}" destId="{18932CC1-1C27-4F6E-8942-2D6560D12EA9}" srcOrd="1" destOrd="0" parTransId="{209310F7-A94A-4CEA-8F4B-FD2A4D61C5D7}" sibTransId="{B0D6433E-B5E9-41EB-BA7D-2ECFFC519038}"/>
    <dgm:cxn modelId="{A4A8B286-2A7B-4D09-A047-9DCD19689D1E}" type="presOf" srcId="{5150FA8E-197B-44D9-8554-B3C7305B02DB}" destId="{77DE9C05-9BED-454B-81E7-A501C0611D54}" srcOrd="0" destOrd="0" presId="urn:microsoft.com/office/officeart/2005/8/layout/pyramid2"/>
    <dgm:cxn modelId="{D394B98A-EF2B-41B0-ADCE-85A146EADA86}" type="presOf" srcId="{6D367E20-38CC-4758-A1AA-7A2E040567AB}" destId="{3FF77E8B-641C-4B20-BB1E-AF3CCCD257D5}" srcOrd="0" destOrd="0" presId="urn:microsoft.com/office/officeart/2005/8/layout/pyramid2"/>
    <dgm:cxn modelId="{2E8245A6-D8C8-4DE6-BB46-219DA22BEA2D}" type="presOf" srcId="{4CE70A2A-A9A0-4C0D-8D18-8DEAF23FE521}" destId="{6306E20E-E483-421F-ABC1-1D2D6E47BBED}" srcOrd="0" destOrd="0" presId="urn:microsoft.com/office/officeart/2005/8/layout/pyramid2"/>
    <dgm:cxn modelId="{AAAEA3E4-4EB6-4C01-BAB3-50123D5EF05B}" srcId="{4CE70A2A-A9A0-4C0D-8D18-8DEAF23FE521}" destId="{830FE978-AADF-4D47-ABA8-A17C795192DA}" srcOrd="0" destOrd="0" parTransId="{CDB1F2E2-53EB-49D4-B19E-3B421D7849E0}" sibTransId="{BE9005A0-0D32-4B97-96BF-90888C23BC35}"/>
    <dgm:cxn modelId="{4AD6A1FF-D589-4CAE-AF1B-6E81D8CE0A9F}" type="presOf" srcId="{1D86B283-132E-4A87-A2B7-CCABD2ED03AC}" destId="{950A3C9A-7B02-41A9-B996-42FF052A6859}" srcOrd="0" destOrd="0" presId="urn:microsoft.com/office/officeart/2005/8/layout/pyramid2"/>
    <dgm:cxn modelId="{440C070F-5465-462B-8122-2B39FB735847}" type="presParOf" srcId="{6306E20E-E483-421F-ABC1-1D2D6E47BBED}" destId="{1EEEE91F-B328-4F94-9BFF-9BC9088D3232}" srcOrd="0" destOrd="0" presId="urn:microsoft.com/office/officeart/2005/8/layout/pyramid2"/>
    <dgm:cxn modelId="{A3770E8B-0850-4FB9-B3D8-699B61DD3097}" type="presParOf" srcId="{6306E20E-E483-421F-ABC1-1D2D6E47BBED}" destId="{B1AC0034-C158-4DC5-81D3-5F7E7CEA5D83}" srcOrd="1" destOrd="0" presId="urn:microsoft.com/office/officeart/2005/8/layout/pyramid2"/>
    <dgm:cxn modelId="{D42ED098-BEAC-4074-A683-7AED0D045DBA}" type="presParOf" srcId="{B1AC0034-C158-4DC5-81D3-5F7E7CEA5D83}" destId="{F354A12D-5750-443D-9E9F-8EE5AFB82E14}" srcOrd="0" destOrd="0" presId="urn:microsoft.com/office/officeart/2005/8/layout/pyramid2"/>
    <dgm:cxn modelId="{6C92309D-ACA4-4AD3-995C-725263FD053A}" type="presParOf" srcId="{B1AC0034-C158-4DC5-81D3-5F7E7CEA5D83}" destId="{7A2410B2-AE3C-4231-AA1D-1AF596F9731D}" srcOrd="1" destOrd="0" presId="urn:microsoft.com/office/officeart/2005/8/layout/pyramid2"/>
    <dgm:cxn modelId="{B7D34B25-47D9-4B86-ADC1-38950F18A2CB}" type="presParOf" srcId="{B1AC0034-C158-4DC5-81D3-5F7E7CEA5D83}" destId="{425D2930-D5A2-49A0-8137-05FDAC34E590}" srcOrd="2" destOrd="0" presId="urn:microsoft.com/office/officeart/2005/8/layout/pyramid2"/>
    <dgm:cxn modelId="{E6A50CA6-7E31-432F-B12F-12622976F0AF}" type="presParOf" srcId="{B1AC0034-C158-4DC5-81D3-5F7E7CEA5D83}" destId="{E72FE31D-DCB8-4CEC-A1D8-756C2CBDDE53}" srcOrd="3" destOrd="0" presId="urn:microsoft.com/office/officeart/2005/8/layout/pyramid2"/>
    <dgm:cxn modelId="{3C6F67E4-BFB0-43D2-8372-B68CE2230F10}" type="presParOf" srcId="{B1AC0034-C158-4DC5-81D3-5F7E7CEA5D83}" destId="{77DE9C05-9BED-454B-81E7-A501C0611D54}" srcOrd="4" destOrd="0" presId="urn:microsoft.com/office/officeart/2005/8/layout/pyramid2"/>
    <dgm:cxn modelId="{5783BEE9-D0E6-45DD-AD8B-48598D5CD520}" type="presParOf" srcId="{B1AC0034-C158-4DC5-81D3-5F7E7CEA5D83}" destId="{051897C0-948A-4BC4-B101-D0B3472ECEBF}" srcOrd="5" destOrd="0" presId="urn:microsoft.com/office/officeart/2005/8/layout/pyramid2"/>
    <dgm:cxn modelId="{1408E108-9280-4DF1-AEC0-8912FBD152B4}" type="presParOf" srcId="{B1AC0034-C158-4DC5-81D3-5F7E7CEA5D83}" destId="{950A3C9A-7B02-41A9-B996-42FF052A6859}" srcOrd="6" destOrd="0" presId="urn:microsoft.com/office/officeart/2005/8/layout/pyramid2"/>
    <dgm:cxn modelId="{8FB57A5F-A281-4FB4-A42E-11DE9F0266B6}" type="presParOf" srcId="{B1AC0034-C158-4DC5-81D3-5F7E7CEA5D83}" destId="{01514F45-7B1F-4139-9362-16A066DB02BB}" srcOrd="7" destOrd="0" presId="urn:microsoft.com/office/officeart/2005/8/layout/pyramid2"/>
    <dgm:cxn modelId="{96FCE8FC-BDBE-4C97-A3F9-812B26C153D1}" type="presParOf" srcId="{B1AC0034-C158-4DC5-81D3-5F7E7CEA5D83}" destId="{3FF77E8B-641C-4B20-BB1E-AF3CCCD257D5}" srcOrd="8" destOrd="0" presId="urn:microsoft.com/office/officeart/2005/8/layout/pyramid2"/>
    <dgm:cxn modelId="{8B167941-5B0A-4CFD-A623-2D0E23D9C71D}" type="presParOf" srcId="{B1AC0034-C158-4DC5-81D3-5F7E7CEA5D83}" destId="{6059FBBE-09C8-4A46-A469-2A385A343B3D}" srcOrd="9" destOrd="0" presId="urn:microsoft.com/office/officeart/2005/8/layout/pyramid2"/>
    <dgm:cxn modelId="{CCB5523C-8A2C-4C68-A230-2B181495078D}" type="presParOf" srcId="{B1AC0034-C158-4DC5-81D3-5F7E7CEA5D83}" destId="{475900E0-3583-43B6-8465-9504F7E81695}" srcOrd="10" destOrd="0" presId="urn:microsoft.com/office/officeart/2005/8/layout/pyramid2"/>
    <dgm:cxn modelId="{ABFD9290-A5DE-40E3-AAAB-07A0FFFF088F}" type="presParOf" srcId="{B1AC0034-C158-4DC5-81D3-5F7E7CEA5D83}" destId="{FA5820BC-95BA-4357-99C6-EA5C28EC66D7}" srcOrd="1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E46C63-EB30-462F-B956-3252E570A758}" type="doc">
      <dgm:prSet loTypeId="urn:microsoft.com/office/officeart/2005/8/layout/bProcess4" loCatId="process" qsTypeId="urn:microsoft.com/office/officeart/2005/8/quickstyle/3d2" qsCatId="3D" csTypeId="urn:microsoft.com/office/officeart/2005/8/colors/accent6_1" csCatId="accent6" phldr="1"/>
      <dgm:spPr/>
      <dgm:t>
        <a:bodyPr/>
        <a:lstStyle/>
        <a:p>
          <a:endParaRPr lang="en-IN"/>
        </a:p>
      </dgm:t>
    </dgm:pt>
    <dgm:pt modelId="{54C3AA62-D174-4E5A-87AF-FD19BA22621A}">
      <dgm:prSet phldrT="[Text]"/>
      <dgm:spPr>
        <a:blipFill dpi="0" rotWithShape="0">
          <a:blip xmlns:r="http://schemas.openxmlformats.org/officeDocument/2006/relationships" r:embed="rId1">
            <a:alphaModFix amt="20000"/>
          </a:blip>
          <a:srcRect/>
          <a:stretch>
            <a:fillRect/>
          </a:stretch>
        </a:blipFill>
      </dgm:spPr>
      <dgm:t>
        <a:bodyPr/>
        <a:lstStyle/>
        <a:p>
          <a:r>
            <a:rPr lang="en-US" dirty="0"/>
            <a:t>UAE</a:t>
          </a:r>
          <a:endParaRPr lang="en-IN" dirty="0"/>
        </a:p>
      </dgm:t>
    </dgm:pt>
    <dgm:pt modelId="{382A06BA-CC05-4476-81CA-1E0BBAF0EC11}" type="parTrans" cxnId="{C00DEAD8-5DCB-4F3A-B07A-D262CA5C628C}">
      <dgm:prSet/>
      <dgm:spPr/>
      <dgm:t>
        <a:bodyPr/>
        <a:lstStyle/>
        <a:p>
          <a:endParaRPr lang="en-IN"/>
        </a:p>
      </dgm:t>
    </dgm:pt>
    <dgm:pt modelId="{FD824365-6BF2-4855-9DCE-3B231A466BA2}" type="sibTrans" cxnId="{C00DEAD8-5DCB-4F3A-B07A-D262CA5C628C}">
      <dgm:prSet/>
      <dgm:spPr/>
      <dgm:t>
        <a:bodyPr/>
        <a:lstStyle/>
        <a:p>
          <a:endParaRPr lang="en-IN"/>
        </a:p>
      </dgm:t>
    </dgm:pt>
    <dgm:pt modelId="{B3197C91-286D-4D67-AF00-AF3C52C05963}">
      <dgm:prSet phldrT="[Text]"/>
      <dgm:spPr>
        <a:blipFill rotWithShape="0">
          <a:blip xmlns:r="http://schemas.openxmlformats.org/officeDocument/2006/relationships" r:embed="rId2">
            <a:alphaModFix amt="20000"/>
          </a:blip>
          <a:stretch>
            <a:fillRect/>
          </a:stretch>
        </a:blipFill>
      </dgm:spPr>
      <dgm:t>
        <a:bodyPr/>
        <a:lstStyle/>
        <a:p>
          <a:r>
            <a:rPr lang="en-US" dirty="0"/>
            <a:t>USA</a:t>
          </a:r>
          <a:endParaRPr lang="en-IN" dirty="0"/>
        </a:p>
      </dgm:t>
    </dgm:pt>
    <dgm:pt modelId="{5DF720AA-E8B6-4DF9-BA52-2B3F14260532}" type="parTrans" cxnId="{507D2AC3-5BCA-4114-A683-55BED76392FE}">
      <dgm:prSet/>
      <dgm:spPr/>
      <dgm:t>
        <a:bodyPr/>
        <a:lstStyle/>
        <a:p>
          <a:endParaRPr lang="en-IN"/>
        </a:p>
      </dgm:t>
    </dgm:pt>
    <dgm:pt modelId="{981FE346-686B-4116-B101-ACD8123FAC16}" type="sibTrans" cxnId="{507D2AC3-5BCA-4114-A683-55BED76392FE}">
      <dgm:prSet/>
      <dgm:spPr/>
      <dgm:t>
        <a:bodyPr/>
        <a:lstStyle/>
        <a:p>
          <a:endParaRPr lang="en-IN"/>
        </a:p>
      </dgm:t>
    </dgm:pt>
    <dgm:pt modelId="{D5106928-1DE5-449F-BCC9-208156911966}">
      <dgm:prSet phldrT="[Text]"/>
      <dgm:spPr>
        <a:blipFill rotWithShape="0">
          <a:blip xmlns:r="http://schemas.openxmlformats.org/officeDocument/2006/relationships" r:embed="rId3">
            <a:alphaModFix amt="20000"/>
          </a:blip>
          <a:stretch>
            <a:fillRect/>
          </a:stretch>
        </a:blipFill>
      </dgm:spPr>
      <dgm:t>
        <a:bodyPr/>
        <a:lstStyle/>
        <a:p>
          <a:r>
            <a:rPr lang="en-US" dirty="0"/>
            <a:t>UK</a:t>
          </a:r>
          <a:endParaRPr lang="en-IN" dirty="0"/>
        </a:p>
      </dgm:t>
    </dgm:pt>
    <dgm:pt modelId="{399F7FCB-1C1B-410E-803E-75591497A8C3}" type="parTrans" cxnId="{25F00EA9-C346-44C1-8AE0-F02AFE4738BF}">
      <dgm:prSet/>
      <dgm:spPr/>
      <dgm:t>
        <a:bodyPr/>
        <a:lstStyle/>
        <a:p>
          <a:endParaRPr lang="en-IN"/>
        </a:p>
      </dgm:t>
    </dgm:pt>
    <dgm:pt modelId="{EA44F88C-49DD-4369-AA18-95179724AB7A}" type="sibTrans" cxnId="{25F00EA9-C346-44C1-8AE0-F02AFE4738BF}">
      <dgm:prSet/>
      <dgm:spPr/>
      <dgm:t>
        <a:bodyPr/>
        <a:lstStyle/>
        <a:p>
          <a:endParaRPr lang="en-IN"/>
        </a:p>
      </dgm:t>
    </dgm:pt>
    <dgm:pt modelId="{4044AA91-067B-49D3-BAB8-8B056E8FA070}">
      <dgm:prSet phldrT="[Text]"/>
      <dgm:spPr>
        <a:blipFill rotWithShape="0">
          <a:blip xmlns:r="http://schemas.openxmlformats.org/officeDocument/2006/relationships" r:embed="rId4">
            <a:alphaModFix amt="20000"/>
          </a:blip>
          <a:stretch>
            <a:fillRect/>
          </a:stretch>
        </a:blipFill>
      </dgm:spPr>
      <dgm:t>
        <a:bodyPr/>
        <a:lstStyle/>
        <a:p>
          <a:r>
            <a:rPr lang="en-US" dirty="0"/>
            <a:t>Mexico</a:t>
          </a:r>
          <a:endParaRPr lang="en-IN" dirty="0"/>
        </a:p>
      </dgm:t>
    </dgm:pt>
    <dgm:pt modelId="{545F30D2-85BA-429D-B607-1838C9723A1A}" type="parTrans" cxnId="{F511C676-E40E-4344-8CCD-C004FBF6A2D7}">
      <dgm:prSet/>
      <dgm:spPr/>
      <dgm:t>
        <a:bodyPr/>
        <a:lstStyle/>
        <a:p>
          <a:endParaRPr lang="en-IN"/>
        </a:p>
      </dgm:t>
    </dgm:pt>
    <dgm:pt modelId="{59EFFC64-B287-4C6D-A0C1-16216C5954EB}" type="sibTrans" cxnId="{F511C676-E40E-4344-8CCD-C004FBF6A2D7}">
      <dgm:prSet/>
      <dgm:spPr/>
      <dgm:t>
        <a:bodyPr/>
        <a:lstStyle/>
        <a:p>
          <a:endParaRPr lang="en-IN"/>
        </a:p>
      </dgm:t>
    </dgm:pt>
    <dgm:pt modelId="{8D419A99-1990-45D4-A363-9BE78BDD4972}">
      <dgm:prSet phldrT="[Text]"/>
      <dgm:spPr>
        <a:blipFill rotWithShape="0">
          <a:blip xmlns:r="http://schemas.openxmlformats.org/officeDocument/2006/relationships" r:embed="rId5">
            <a:alphaModFix amt="20000"/>
          </a:blip>
          <a:stretch>
            <a:fillRect/>
          </a:stretch>
        </a:blipFill>
      </dgm:spPr>
      <dgm:t>
        <a:bodyPr/>
        <a:lstStyle/>
        <a:p>
          <a:r>
            <a:rPr lang="en-US" dirty="0"/>
            <a:t>Brazil</a:t>
          </a:r>
          <a:endParaRPr lang="en-IN" dirty="0"/>
        </a:p>
      </dgm:t>
    </dgm:pt>
    <dgm:pt modelId="{CAB7D416-9FB8-4766-A339-26E21230293F}" type="parTrans" cxnId="{8CE53452-E832-48D2-B41A-43FFEE71057D}">
      <dgm:prSet/>
      <dgm:spPr/>
      <dgm:t>
        <a:bodyPr/>
        <a:lstStyle/>
        <a:p>
          <a:endParaRPr lang="en-IN"/>
        </a:p>
      </dgm:t>
    </dgm:pt>
    <dgm:pt modelId="{7DFA1BF5-69F9-4193-97F6-7967736A5EDC}" type="sibTrans" cxnId="{8CE53452-E832-48D2-B41A-43FFEE71057D}">
      <dgm:prSet/>
      <dgm:spPr/>
      <dgm:t>
        <a:bodyPr/>
        <a:lstStyle/>
        <a:p>
          <a:endParaRPr lang="en-IN"/>
        </a:p>
      </dgm:t>
    </dgm:pt>
    <dgm:pt modelId="{58AB0882-F60D-4E06-9835-8762C4FE1EF1}">
      <dgm:prSet phldrT="[Text]"/>
      <dgm:spPr>
        <a:blipFill rotWithShape="0">
          <a:blip xmlns:r="http://schemas.openxmlformats.org/officeDocument/2006/relationships" r:embed="rId6">
            <a:alphaModFix amt="20000"/>
          </a:blip>
          <a:stretch>
            <a:fillRect/>
          </a:stretch>
        </a:blipFill>
      </dgm:spPr>
      <dgm:t>
        <a:bodyPr/>
        <a:lstStyle/>
        <a:p>
          <a:r>
            <a:rPr lang="en-US" dirty="0"/>
            <a:t>Spain</a:t>
          </a:r>
          <a:endParaRPr lang="en-IN" dirty="0"/>
        </a:p>
      </dgm:t>
    </dgm:pt>
    <dgm:pt modelId="{B2529D87-B648-46C2-9BD1-6AB435FA028E}" type="parTrans" cxnId="{0FF2443C-1013-4F46-80CE-C3436FA93AB3}">
      <dgm:prSet/>
      <dgm:spPr/>
      <dgm:t>
        <a:bodyPr/>
        <a:lstStyle/>
        <a:p>
          <a:endParaRPr lang="en-IN"/>
        </a:p>
      </dgm:t>
    </dgm:pt>
    <dgm:pt modelId="{BE54DB9E-E72A-4924-9026-FC3842D8DAED}" type="sibTrans" cxnId="{0FF2443C-1013-4F46-80CE-C3436FA93AB3}">
      <dgm:prSet/>
      <dgm:spPr/>
      <dgm:t>
        <a:bodyPr/>
        <a:lstStyle/>
        <a:p>
          <a:endParaRPr lang="en-IN"/>
        </a:p>
      </dgm:t>
    </dgm:pt>
    <dgm:pt modelId="{C8A7BE08-02A5-4BCC-B848-CD1D1EAF0155}">
      <dgm:prSet phldrT="[Text]"/>
      <dgm:spPr>
        <a:blipFill rotWithShape="0">
          <a:blip xmlns:r="http://schemas.openxmlformats.org/officeDocument/2006/relationships" r:embed="rId7">
            <a:alphaModFix amt="20000"/>
          </a:blip>
          <a:stretch>
            <a:fillRect/>
          </a:stretch>
        </a:blipFill>
      </dgm:spPr>
      <dgm:t>
        <a:bodyPr/>
        <a:lstStyle/>
        <a:p>
          <a:r>
            <a:rPr lang="en-US" dirty="0"/>
            <a:t>Saudi Arabia</a:t>
          </a:r>
          <a:endParaRPr lang="en-IN" dirty="0"/>
        </a:p>
      </dgm:t>
    </dgm:pt>
    <dgm:pt modelId="{9BCC5BDA-5F64-4289-ACFE-A8C36A37361F}" type="parTrans" cxnId="{2CAB95BE-FB0B-476A-A4A4-580460D0035B}">
      <dgm:prSet/>
      <dgm:spPr/>
      <dgm:t>
        <a:bodyPr/>
        <a:lstStyle/>
        <a:p>
          <a:endParaRPr lang="en-IN"/>
        </a:p>
      </dgm:t>
    </dgm:pt>
    <dgm:pt modelId="{85FBD7FA-F511-4FF5-BF63-21A40DD2BABE}" type="sibTrans" cxnId="{2CAB95BE-FB0B-476A-A4A4-580460D0035B}">
      <dgm:prSet/>
      <dgm:spPr/>
      <dgm:t>
        <a:bodyPr/>
        <a:lstStyle/>
        <a:p>
          <a:endParaRPr lang="en-IN"/>
        </a:p>
      </dgm:t>
    </dgm:pt>
    <dgm:pt modelId="{308030CC-99D3-46F9-86CC-CFB963715CB5}">
      <dgm:prSet phldrT="[Text]"/>
      <dgm:spPr>
        <a:blipFill rotWithShape="0">
          <a:blip xmlns:r="http://schemas.openxmlformats.org/officeDocument/2006/relationships" r:embed="rId8">
            <a:alphaModFix amt="20000"/>
          </a:blip>
          <a:stretch>
            <a:fillRect/>
          </a:stretch>
        </a:blipFill>
      </dgm:spPr>
      <dgm:t>
        <a:bodyPr/>
        <a:lstStyle/>
        <a:p>
          <a:r>
            <a:rPr lang="en-US" dirty="0"/>
            <a:t>Singapore</a:t>
          </a:r>
          <a:endParaRPr lang="en-IN" dirty="0"/>
        </a:p>
      </dgm:t>
    </dgm:pt>
    <dgm:pt modelId="{ED552208-97D2-457D-ACE7-EF88015C6F81}" type="parTrans" cxnId="{2C37E451-6520-4FBA-9931-951CFCB4D8A3}">
      <dgm:prSet/>
      <dgm:spPr/>
      <dgm:t>
        <a:bodyPr/>
        <a:lstStyle/>
        <a:p>
          <a:endParaRPr lang="en-IN"/>
        </a:p>
      </dgm:t>
    </dgm:pt>
    <dgm:pt modelId="{43199B99-5E35-4130-81A1-58DDE79DF326}" type="sibTrans" cxnId="{2C37E451-6520-4FBA-9931-951CFCB4D8A3}">
      <dgm:prSet/>
      <dgm:spPr/>
      <dgm:t>
        <a:bodyPr/>
        <a:lstStyle/>
        <a:p>
          <a:endParaRPr lang="en-IN"/>
        </a:p>
      </dgm:t>
    </dgm:pt>
    <dgm:pt modelId="{42D1CDC7-44BE-439E-AE72-C80B6EA8E10A}">
      <dgm:prSet phldrT="[Text]"/>
      <dgm:spPr>
        <a:blipFill dpi="0" rotWithShape="0">
          <a:blip xmlns:r="http://schemas.openxmlformats.org/officeDocument/2006/relationships" r:embed="rId9">
            <a:alphaModFix amt="20000"/>
          </a:blip>
          <a:srcRect/>
          <a:stretch>
            <a:fillRect/>
          </a:stretch>
        </a:blipFill>
      </dgm:spPr>
      <dgm:t>
        <a:bodyPr/>
        <a:lstStyle/>
        <a:p>
          <a:r>
            <a:rPr lang="en-US" dirty="0"/>
            <a:t>Canada</a:t>
          </a:r>
          <a:endParaRPr lang="en-IN" dirty="0"/>
        </a:p>
      </dgm:t>
    </dgm:pt>
    <dgm:pt modelId="{96516D53-ECBD-407E-926C-6098F99157B5}" type="parTrans" cxnId="{A203E1CF-B556-45C5-AFDC-B01B42B1F511}">
      <dgm:prSet/>
      <dgm:spPr/>
      <dgm:t>
        <a:bodyPr/>
        <a:lstStyle/>
        <a:p>
          <a:endParaRPr lang="en-IN"/>
        </a:p>
      </dgm:t>
    </dgm:pt>
    <dgm:pt modelId="{D44462B2-9301-4A3B-BC96-BDF23C62D737}" type="sibTrans" cxnId="{A203E1CF-B556-45C5-AFDC-B01B42B1F511}">
      <dgm:prSet/>
      <dgm:spPr/>
      <dgm:t>
        <a:bodyPr/>
        <a:lstStyle/>
        <a:p>
          <a:endParaRPr lang="en-IN"/>
        </a:p>
      </dgm:t>
    </dgm:pt>
    <dgm:pt modelId="{167F19B7-3E4B-474E-8D99-925C081CCBBE}">
      <dgm:prSet phldrT="[Text]"/>
      <dgm:spPr>
        <a:blipFill rotWithShape="0">
          <a:blip xmlns:r="http://schemas.openxmlformats.org/officeDocument/2006/relationships" r:embed="rId10">
            <a:alphaModFix amt="20000"/>
          </a:blip>
          <a:stretch>
            <a:fillRect/>
          </a:stretch>
        </a:blipFill>
      </dgm:spPr>
      <dgm:t>
        <a:bodyPr/>
        <a:lstStyle/>
        <a:p>
          <a:r>
            <a:rPr lang="en-US" dirty="0"/>
            <a:t>Switzerland</a:t>
          </a:r>
          <a:endParaRPr lang="en-IN" dirty="0"/>
        </a:p>
      </dgm:t>
    </dgm:pt>
    <dgm:pt modelId="{654F615F-CD54-4B4A-910F-2A17144CD177}" type="parTrans" cxnId="{20258A2A-0003-4507-A54E-A69C5C75E94D}">
      <dgm:prSet/>
      <dgm:spPr/>
      <dgm:t>
        <a:bodyPr/>
        <a:lstStyle/>
        <a:p>
          <a:endParaRPr lang="en-IN"/>
        </a:p>
      </dgm:t>
    </dgm:pt>
    <dgm:pt modelId="{B68E93DB-C800-48FB-9098-90770957D105}" type="sibTrans" cxnId="{20258A2A-0003-4507-A54E-A69C5C75E94D}">
      <dgm:prSet/>
      <dgm:spPr/>
      <dgm:t>
        <a:bodyPr/>
        <a:lstStyle/>
        <a:p>
          <a:endParaRPr lang="en-IN"/>
        </a:p>
      </dgm:t>
    </dgm:pt>
    <dgm:pt modelId="{6D548589-6EF7-4389-80F5-4EE0B6CB75F2}">
      <dgm:prSet phldrT="[Text]"/>
      <dgm:spPr>
        <a:blipFill rotWithShape="0">
          <a:blip xmlns:r="http://schemas.openxmlformats.org/officeDocument/2006/relationships" r:embed="rId11">
            <a:alphaModFix amt="20000"/>
          </a:blip>
          <a:stretch>
            <a:fillRect/>
          </a:stretch>
        </a:blipFill>
      </dgm:spPr>
      <dgm:t>
        <a:bodyPr/>
        <a:lstStyle/>
        <a:p>
          <a:r>
            <a:rPr lang="en-US" dirty="0"/>
            <a:t>Indonesia</a:t>
          </a:r>
          <a:endParaRPr lang="en-IN" dirty="0"/>
        </a:p>
      </dgm:t>
    </dgm:pt>
    <dgm:pt modelId="{9BAFDD5F-F7F6-4220-A540-40C2556C5C41}" type="parTrans" cxnId="{166F28A0-CAB7-4C30-AD16-A12D5F715A9A}">
      <dgm:prSet/>
      <dgm:spPr/>
      <dgm:t>
        <a:bodyPr/>
        <a:lstStyle/>
        <a:p>
          <a:endParaRPr lang="en-IN"/>
        </a:p>
      </dgm:t>
    </dgm:pt>
    <dgm:pt modelId="{73539579-F137-4291-9947-E7096AFEAC51}" type="sibTrans" cxnId="{166F28A0-CAB7-4C30-AD16-A12D5F715A9A}">
      <dgm:prSet/>
      <dgm:spPr/>
      <dgm:t>
        <a:bodyPr/>
        <a:lstStyle/>
        <a:p>
          <a:endParaRPr lang="en-IN"/>
        </a:p>
      </dgm:t>
    </dgm:pt>
    <dgm:pt modelId="{2FCA0321-6822-42A8-8DFB-1706F79730B7}">
      <dgm:prSet phldrT="[Text]"/>
      <dgm:spPr>
        <a:blipFill rotWithShape="0">
          <a:blip xmlns:r="http://schemas.openxmlformats.org/officeDocument/2006/relationships" r:embed="rId12">
            <a:alphaModFix amt="20000"/>
          </a:blip>
          <a:stretch>
            <a:fillRect/>
          </a:stretch>
        </a:blipFill>
      </dgm:spPr>
      <dgm:t>
        <a:bodyPr/>
        <a:lstStyle/>
        <a:p>
          <a:r>
            <a:rPr lang="en-US" dirty="0"/>
            <a:t>Hong Kong</a:t>
          </a:r>
          <a:endParaRPr lang="en-IN" dirty="0"/>
        </a:p>
      </dgm:t>
    </dgm:pt>
    <dgm:pt modelId="{43892108-8D7E-4B1F-8A84-4CC157FB240F}" type="parTrans" cxnId="{89363D19-D7D7-4CF8-B618-9E5768EDABF7}">
      <dgm:prSet/>
      <dgm:spPr/>
      <dgm:t>
        <a:bodyPr/>
        <a:lstStyle/>
        <a:p>
          <a:endParaRPr lang="en-IN"/>
        </a:p>
      </dgm:t>
    </dgm:pt>
    <dgm:pt modelId="{516027AC-74DF-4E7B-B6E3-C2C43843C4FF}" type="sibTrans" cxnId="{89363D19-D7D7-4CF8-B618-9E5768EDABF7}">
      <dgm:prSet/>
      <dgm:spPr/>
      <dgm:t>
        <a:bodyPr/>
        <a:lstStyle/>
        <a:p>
          <a:endParaRPr lang="en-IN"/>
        </a:p>
      </dgm:t>
    </dgm:pt>
    <dgm:pt modelId="{F2C9A8FD-27F0-4CB8-81CA-020167602BEF}">
      <dgm:prSet phldrT="[Text]"/>
      <dgm:spPr>
        <a:blipFill rotWithShape="0">
          <a:blip xmlns:r="http://schemas.openxmlformats.org/officeDocument/2006/relationships" r:embed="rId13">
            <a:alphaModFix amt="20000"/>
          </a:blip>
          <a:stretch>
            <a:fillRect/>
          </a:stretch>
        </a:blipFill>
      </dgm:spPr>
      <dgm:t>
        <a:bodyPr/>
        <a:lstStyle/>
        <a:p>
          <a:r>
            <a:rPr lang="en-US" dirty="0"/>
            <a:t>Vietnam</a:t>
          </a:r>
          <a:endParaRPr lang="en-IN" dirty="0"/>
        </a:p>
      </dgm:t>
    </dgm:pt>
    <dgm:pt modelId="{4E46A983-90EA-45F2-A232-E59E5C8B45C0}" type="parTrans" cxnId="{B0BBB2C4-7936-4AF9-8EA1-228DAF163110}">
      <dgm:prSet/>
      <dgm:spPr/>
      <dgm:t>
        <a:bodyPr/>
        <a:lstStyle/>
        <a:p>
          <a:endParaRPr lang="en-IN"/>
        </a:p>
      </dgm:t>
    </dgm:pt>
    <dgm:pt modelId="{13DB9718-1D9B-484F-BF56-94F7B6C0CC10}" type="sibTrans" cxnId="{B0BBB2C4-7936-4AF9-8EA1-228DAF163110}">
      <dgm:prSet/>
      <dgm:spPr/>
      <dgm:t>
        <a:bodyPr/>
        <a:lstStyle/>
        <a:p>
          <a:endParaRPr lang="en-IN"/>
        </a:p>
      </dgm:t>
    </dgm:pt>
    <dgm:pt modelId="{7120AC79-BAD6-4300-B348-7E13BEFC9154}">
      <dgm:prSet phldrT="[Text]"/>
      <dgm:spPr>
        <a:blipFill rotWithShape="0">
          <a:blip xmlns:r="http://schemas.openxmlformats.org/officeDocument/2006/relationships" r:embed="rId14">
            <a:alphaModFix amt="20000"/>
          </a:blip>
          <a:stretch>
            <a:fillRect/>
          </a:stretch>
        </a:blipFill>
      </dgm:spPr>
      <dgm:t>
        <a:bodyPr/>
        <a:lstStyle/>
        <a:p>
          <a:r>
            <a:rPr lang="en-US" dirty="0"/>
            <a:t>Nigeria</a:t>
          </a:r>
          <a:endParaRPr lang="en-IN" dirty="0"/>
        </a:p>
      </dgm:t>
    </dgm:pt>
    <dgm:pt modelId="{02869DA4-5DA2-477B-A6C2-775B8F88EC17}" type="parTrans" cxnId="{DF5E240D-2A57-46FF-907B-AD0FA6F9EC4D}">
      <dgm:prSet/>
      <dgm:spPr/>
      <dgm:t>
        <a:bodyPr/>
        <a:lstStyle/>
        <a:p>
          <a:endParaRPr lang="en-IN"/>
        </a:p>
      </dgm:t>
    </dgm:pt>
    <dgm:pt modelId="{B3ADCB6A-EDB7-41A0-9E5D-FB0BB88FAD42}" type="sibTrans" cxnId="{DF5E240D-2A57-46FF-907B-AD0FA6F9EC4D}">
      <dgm:prSet/>
      <dgm:spPr/>
      <dgm:t>
        <a:bodyPr/>
        <a:lstStyle/>
        <a:p>
          <a:endParaRPr lang="en-IN"/>
        </a:p>
      </dgm:t>
    </dgm:pt>
    <dgm:pt modelId="{98ED62C5-C0A4-4491-9F71-52FB8A2AA4DA}">
      <dgm:prSet phldrT="[Text]"/>
      <dgm:spPr>
        <a:blipFill rotWithShape="0">
          <a:blip xmlns:r="http://schemas.openxmlformats.org/officeDocument/2006/relationships" r:embed="rId15">
            <a:alphaModFix amt="20000"/>
          </a:blip>
          <a:stretch>
            <a:fillRect/>
          </a:stretch>
        </a:blipFill>
      </dgm:spPr>
      <dgm:t>
        <a:bodyPr/>
        <a:lstStyle/>
        <a:p>
          <a:r>
            <a:rPr lang="en-US" dirty="0"/>
            <a:t>Mozambique</a:t>
          </a:r>
          <a:endParaRPr lang="en-IN" dirty="0"/>
        </a:p>
      </dgm:t>
    </dgm:pt>
    <dgm:pt modelId="{68DCEB97-109C-40AD-AABD-E10AD34EB2EA}" type="parTrans" cxnId="{32B9017C-49A4-4B01-A77B-A7CF4976D86A}">
      <dgm:prSet/>
      <dgm:spPr/>
      <dgm:t>
        <a:bodyPr/>
        <a:lstStyle/>
        <a:p>
          <a:endParaRPr lang="en-IN"/>
        </a:p>
      </dgm:t>
    </dgm:pt>
    <dgm:pt modelId="{EB5441EB-9325-4B5D-A2CB-52B50D3BC2A6}" type="sibTrans" cxnId="{32B9017C-49A4-4B01-A77B-A7CF4976D86A}">
      <dgm:prSet/>
      <dgm:spPr/>
      <dgm:t>
        <a:bodyPr/>
        <a:lstStyle/>
        <a:p>
          <a:endParaRPr lang="en-IN"/>
        </a:p>
      </dgm:t>
    </dgm:pt>
    <dgm:pt modelId="{F3A575D1-4764-4892-9A50-718BDB1CEED2}">
      <dgm:prSet phldrT="[Text]"/>
      <dgm:spPr>
        <a:blipFill rotWithShape="0">
          <a:blip xmlns:r="http://schemas.openxmlformats.org/officeDocument/2006/relationships" r:embed="rId16">
            <a:alphaModFix amt="20000"/>
          </a:blip>
          <a:stretch>
            <a:fillRect/>
          </a:stretch>
        </a:blipFill>
      </dgm:spPr>
      <dgm:t>
        <a:bodyPr/>
        <a:lstStyle/>
        <a:p>
          <a:r>
            <a:rPr lang="en-US" dirty="0"/>
            <a:t>Malaysia</a:t>
          </a:r>
          <a:endParaRPr lang="en-IN" dirty="0"/>
        </a:p>
      </dgm:t>
    </dgm:pt>
    <dgm:pt modelId="{6FC727B0-7EEA-4E02-A37B-FE39E71BA016}" type="parTrans" cxnId="{5D1C9EFA-C418-44D1-B898-97D61DF62325}">
      <dgm:prSet/>
      <dgm:spPr/>
      <dgm:t>
        <a:bodyPr/>
        <a:lstStyle/>
        <a:p>
          <a:endParaRPr lang="en-IN"/>
        </a:p>
      </dgm:t>
    </dgm:pt>
    <dgm:pt modelId="{59924F8B-0C74-4131-BE03-EBA498E00CB7}" type="sibTrans" cxnId="{5D1C9EFA-C418-44D1-B898-97D61DF62325}">
      <dgm:prSet/>
      <dgm:spPr/>
      <dgm:t>
        <a:bodyPr/>
        <a:lstStyle/>
        <a:p>
          <a:endParaRPr lang="en-IN"/>
        </a:p>
      </dgm:t>
    </dgm:pt>
    <dgm:pt modelId="{C1232CF6-9EA1-4079-8F0C-52FE8CE930A2}">
      <dgm:prSet phldrT="[Text]"/>
      <dgm:spPr>
        <a:blipFill rotWithShape="0">
          <a:blip xmlns:r="http://schemas.openxmlformats.org/officeDocument/2006/relationships" r:embed="rId17">
            <a:alphaModFix amt="20000"/>
          </a:blip>
          <a:stretch>
            <a:fillRect/>
          </a:stretch>
        </a:blipFill>
      </dgm:spPr>
      <dgm:t>
        <a:bodyPr/>
        <a:lstStyle/>
        <a:p>
          <a:r>
            <a:rPr lang="en-US"/>
            <a:t>Cambodia</a:t>
          </a:r>
          <a:endParaRPr lang="en-IN" dirty="0"/>
        </a:p>
      </dgm:t>
    </dgm:pt>
    <dgm:pt modelId="{220BE51D-C85E-45B2-A21B-BB307B89C0E6}" type="parTrans" cxnId="{8CBD257C-13C9-425F-A52A-A36310A41C07}">
      <dgm:prSet/>
      <dgm:spPr/>
      <dgm:t>
        <a:bodyPr/>
        <a:lstStyle/>
        <a:p>
          <a:endParaRPr lang="en-IN"/>
        </a:p>
      </dgm:t>
    </dgm:pt>
    <dgm:pt modelId="{F6301096-BD96-486A-A590-2F116EB7CD11}" type="sibTrans" cxnId="{8CBD257C-13C9-425F-A52A-A36310A41C07}">
      <dgm:prSet/>
      <dgm:spPr/>
      <dgm:t>
        <a:bodyPr/>
        <a:lstStyle/>
        <a:p>
          <a:endParaRPr lang="en-IN"/>
        </a:p>
      </dgm:t>
    </dgm:pt>
    <dgm:pt modelId="{4F2D557A-E3AC-4E31-874D-FD8F94922915}">
      <dgm:prSet phldrT="[Text]"/>
      <dgm:spPr>
        <a:blipFill rotWithShape="0">
          <a:blip xmlns:r="http://schemas.openxmlformats.org/officeDocument/2006/relationships" r:embed="rId18">
            <a:alphaModFix amt="20000"/>
          </a:blip>
          <a:stretch>
            <a:fillRect/>
          </a:stretch>
        </a:blipFill>
      </dgm:spPr>
      <dgm:t>
        <a:bodyPr/>
        <a:lstStyle/>
        <a:p>
          <a:r>
            <a:rPr lang="en-US" dirty="0"/>
            <a:t>Argentina</a:t>
          </a:r>
          <a:endParaRPr lang="en-IN" dirty="0"/>
        </a:p>
      </dgm:t>
    </dgm:pt>
    <dgm:pt modelId="{1E016F2F-4486-46B1-8B02-6B7A328E9BF2}" type="parTrans" cxnId="{842B3328-A75F-4CFB-8DAD-242BE9317EF1}">
      <dgm:prSet/>
      <dgm:spPr/>
      <dgm:t>
        <a:bodyPr/>
        <a:lstStyle/>
        <a:p>
          <a:endParaRPr lang="en-IN"/>
        </a:p>
      </dgm:t>
    </dgm:pt>
    <dgm:pt modelId="{CB5E875A-78A6-485C-8B55-4BA4058BA4C1}" type="sibTrans" cxnId="{842B3328-A75F-4CFB-8DAD-242BE9317EF1}">
      <dgm:prSet/>
      <dgm:spPr/>
      <dgm:t>
        <a:bodyPr/>
        <a:lstStyle/>
        <a:p>
          <a:endParaRPr lang="en-IN"/>
        </a:p>
      </dgm:t>
    </dgm:pt>
    <dgm:pt modelId="{74872EEF-6668-4968-B728-0BF97C6CAA37}">
      <dgm:prSet phldrT="[Text]"/>
      <dgm:spPr>
        <a:blipFill rotWithShape="0">
          <a:blip xmlns:r="http://schemas.openxmlformats.org/officeDocument/2006/relationships" r:embed="rId19">
            <a:alphaModFix amt="20000"/>
          </a:blip>
          <a:stretch>
            <a:fillRect/>
          </a:stretch>
        </a:blipFill>
      </dgm:spPr>
      <dgm:t>
        <a:bodyPr/>
        <a:lstStyle/>
        <a:p>
          <a:r>
            <a:rPr lang="en-US" dirty="0"/>
            <a:t>Germany </a:t>
          </a:r>
          <a:endParaRPr lang="en-IN" dirty="0"/>
        </a:p>
      </dgm:t>
    </dgm:pt>
    <dgm:pt modelId="{7D818F18-A06D-4BB4-9E80-2D8376FC5C23}" type="parTrans" cxnId="{0C28F57B-0879-4ACC-B7B9-A75783EF6F0D}">
      <dgm:prSet/>
      <dgm:spPr/>
      <dgm:t>
        <a:bodyPr/>
        <a:lstStyle/>
        <a:p>
          <a:endParaRPr lang="en-IN"/>
        </a:p>
      </dgm:t>
    </dgm:pt>
    <dgm:pt modelId="{0D7AB4D7-C237-4F2D-A842-DE7D1812820F}" type="sibTrans" cxnId="{0C28F57B-0879-4ACC-B7B9-A75783EF6F0D}">
      <dgm:prSet/>
      <dgm:spPr/>
      <dgm:t>
        <a:bodyPr/>
        <a:lstStyle/>
        <a:p>
          <a:endParaRPr lang="en-IN"/>
        </a:p>
      </dgm:t>
    </dgm:pt>
    <dgm:pt modelId="{F16A2F00-FE3D-41CF-9902-C19D80CB90BF}">
      <dgm:prSet phldrT="[Text]"/>
      <dgm:spPr>
        <a:blipFill rotWithShape="0">
          <a:blip xmlns:r="http://schemas.openxmlformats.org/officeDocument/2006/relationships" r:embed="rId20">
            <a:alphaModFix amt="20000"/>
          </a:blip>
          <a:stretch>
            <a:fillRect/>
          </a:stretch>
        </a:blipFill>
      </dgm:spPr>
      <dgm:t>
        <a:bodyPr/>
        <a:lstStyle/>
        <a:p>
          <a:r>
            <a:rPr lang="en-US" dirty="0"/>
            <a:t>France</a:t>
          </a:r>
          <a:endParaRPr lang="en-IN" dirty="0"/>
        </a:p>
      </dgm:t>
    </dgm:pt>
    <dgm:pt modelId="{5B1AAB75-245F-4D8A-993D-BB87F99893C0}" type="parTrans" cxnId="{53A51105-4B4D-47A5-AA76-BEAEC3EEFD4A}">
      <dgm:prSet/>
      <dgm:spPr/>
      <dgm:t>
        <a:bodyPr/>
        <a:lstStyle/>
        <a:p>
          <a:endParaRPr lang="en-IN"/>
        </a:p>
      </dgm:t>
    </dgm:pt>
    <dgm:pt modelId="{B9F4B808-3BEF-4DB0-AA82-5A7A98458DFB}" type="sibTrans" cxnId="{53A51105-4B4D-47A5-AA76-BEAEC3EEFD4A}">
      <dgm:prSet/>
      <dgm:spPr/>
      <dgm:t>
        <a:bodyPr/>
        <a:lstStyle/>
        <a:p>
          <a:endParaRPr lang="en-IN"/>
        </a:p>
      </dgm:t>
    </dgm:pt>
    <dgm:pt modelId="{B409B3EC-AE25-4ED6-B600-3539A38FBE74}">
      <dgm:prSet phldrT="[Text]"/>
      <dgm:spPr>
        <a:blipFill rotWithShape="0">
          <a:blip xmlns:r="http://schemas.openxmlformats.org/officeDocument/2006/relationships" r:embed="rId21">
            <a:alphaModFix amt="20000"/>
          </a:blip>
          <a:stretch>
            <a:fillRect/>
          </a:stretch>
        </a:blipFill>
      </dgm:spPr>
      <dgm:t>
        <a:bodyPr/>
        <a:lstStyle/>
        <a:p>
          <a:r>
            <a:rPr lang="en-US" dirty="0"/>
            <a:t>Italy</a:t>
          </a:r>
          <a:endParaRPr lang="en-IN" dirty="0"/>
        </a:p>
      </dgm:t>
    </dgm:pt>
    <dgm:pt modelId="{59487AE2-19FD-4C2E-8ACA-17A0CDB0628C}" type="parTrans" cxnId="{7F51E630-2175-4E42-8EC5-EA14F954BA30}">
      <dgm:prSet/>
      <dgm:spPr/>
      <dgm:t>
        <a:bodyPr/>
        <a:lstStyle/>
        <a:p>
          <a:endParaRPr lang="en-IN"/>
        </a:p>
      </dgm:t>
    </dgm:pt>
    <dgm:pt modelId="{D1638E22-EC73-4552-AD66-65C55B1FBA7C}" type="sibTrans" cxnId="{7F51E630-2175-4E42-8EC5-EA14F954BA30}">
      <dgm:prSet/>
      <dgm:spPr/>
      <dgm:t>
        <a:bodyPr/>
        <a:lstStyle/>
        <a:p>
          <a:endParaRPr lang="en-IN"/>
        </a:p>
      </dgm:t>
    </dgm:pt>
    <dgm:pt modelId="{4DF82B16-B327-4C22-A7C5-1BADDFC48DCD}">
      <dgm:prSet phldrT="[Text]"/>
      <dgm:spPr>
        <a:blipFill rotWithShape="0">
          <a:blip xmlns:r="http://schemas.openxmlformats.org/officeDocument/2006/relationships" r:embed="rId22">
            <a:alphaModFix amt="20000"/>
          </a:blip>
          <a:stretch>
            <a:fillRect/>
          </a:stretch>
        </a:blipFill>
      </dgm:spPr>
      <dgm:t>
        <a:bodyPr/>
        <a:lstStyle/>
        <a:p>
          <a:r>
            <a:rPr lang="en-US" dirty="0"/>
            <a:t>Cayman Island</a:t>
          </a:r>
          <a:endParaRPr lang="en-IN" dirty="0"/>
        </a:p>
      </dgm:t>
    </dgm:pt>
    <dgm:pt modelId="{FEF6A13C-E2D8-4776-A9E5-75BE70795F55}" type="parTrans" cxnId="{A8D2BCDA-AC10-4307-9CC9-A2E2A6844EDA}">
      <dgm:prSet/>
      <dgm:spPr/>
      <dgm:t>
        <a:bodyPr/>
        <a:lstStyle/>
        <a:p>
          <a:endParaRPr lang="en-IN"/>
        </a:p>
      </dgm:t>
    </dgm:pt>
    <dgm:pt modelId="{D5B4BF2F-B4A4-4C61-A04A-05EC14E582C6}" type="sibTrans" cxnId="{A8D2BCDA-AC10-4307-9CC9-A2E2A6844EDA}">
      <dgm:prSet/>
      <dgm:spPr/>
      <dgm:t>
        <a:bodyPr/>
        <a:lstStyle/>
        <a:p>
          <a:endParaRPr lang="en-IN"/>
        </a:p>
      </dgm:t>
    </dgm:pt>
    <dgm:pt modelId="{AF47ECD4-91C3-4613-A684-E63A147164C0}">
      <dgm:prSet phldrT="[Text]"/>
      <dgm:spPr>
        <a:blipFill rotWithShape="0">
          <a:blip xmlns:r="http://schemas.openxmlformats.org/officeDocument/2006/relationships" r:embed="rId23">
            <a:alphaModFix amt="20000"/>
          </a:blip>
          <a:stretch>
            <a:fillRect/>
          </a:stretch>
        </a:blipFill>
      </dgm:spPr>
      <dgm:t>
        <a:bodyPr/>
        <a:lstStyle/>
        <a:p>
          <a:r>
            <a:rPr lang="en-US" dirty="0"/>
            <a:t>Sweden</a:t>
          </a:r>
          <a:endParaRPr lang="en-IN" dirty="0"/>
        </a:p>
      </dgm:t>
    </dgm:pt>
    <dgm:pt modelId="{D27B6EF8-B154-4855-98DB-E94F2A729E41}" type="parTrans" cxnId="{2D2ACFB0-5AFF-4F5B-B35C-8B1D6E05FBDA}">
      <dgm:prSet/>
      <dgm:spPr/>
      <dgm:t>
        <a:bodyPr/>
        <a:lstStyle/>
        <a:p>
          <a:endParaRPr lang="en-IN"/>
        </a:p>
      </dgm:t>
    </dgm:pt>
    <dgm:pt modelId="{A6354FD9-71D2-4732-A1BE-FA9BCB4DFA7B}" type="sibTrans" cxnId="{2D2ACFB0-5AFF-4F5B-B35C-8B1D6E05FBDA}">
      <dgm:prSet/>
      <dgm:spPr/>
      <dgm:t>
        <a:bodyPr/>
        <a:lstStyle/>
        <a:p>
          <a:endParaRPr lang="en-IN"/>
        </a:p>
      </dgm:t>
    </dgm:pt>
    <dgm:pt modelId="{178F809A-0255-4C3F-BC2E-8747DC8746F2}">
      <dgm:prSet phldrT="[Text]"/>
      <dgm:spPr>
        <a:blipFill rotWithShape="0">
          <a:blip xmlns:r="http://schemas.openxmlformats.org/officeDocument/2006/relationships" r:embed="rId24">
            <a:alphaModFix amt="20000"/>
          </a:blip>
          <a:stretch>
            <a:fillRect/>
          </a:stretch>
        </a:blipFill>
      </dgm:spPr>
      <dgm:t>
        <a:bodyPr/>
        <a:lstStyle/>
        <a:p>
          <a:r>
            <a:rPr lang="en-US" dirty="0"/>
            <a:t>Denmark</a:t>
          </a:r>
          <a:endParaRPr lang="en-IN" dirty="0"/>
        </a:p>
      </dgm:t>
    </dgm:pt>
    <dgm:pt modelId="{DA2F1A32-5775-462A-8286-DFB6027D003D}" type="parTrans" cxnId="{73E2B1F2-D78C-47F3-8932-84434764C8E8}">
      <dgm:prSet/>
      <dgm:spPr/>
      <dgm:t>
        <a:bodyPr/>
        <a:lstStyle/>
        <a:p>
          <a:endParaRPr lang="en-IN"/>
        </a:p>
      </dgm:t>
    </dgm:pt>
    <dgm:pt modelId="{5DB35D5A-C7A5-418D-919C-2EA315F0C421}" type="sibTrans" cxnId="{73E2B1F2-D78C-47F3-8932-84434764C8E8}">
      <dgm:prSet/>
      <dgm:spPr/>
      <dgm:t>
        <a:bodyPr/>
        <a:lstStyle/>
        <a:p>
          <a:endParaRPr lang="en-IN"/>
        </a:p>
      </dgm:t>
    </dgm:pt>
    <dgm:pt modelId="{B3609370-FE07-42FD-8DBC-FB49A9F2C630}">
      <dgm:prSet phldrT="[Text]"/>
      <dgm:spPr>
        <a:blipFill rotWithShape="0">
          <a:blip xmlns:r="http://schemas.openxmlformats.org/officeDocument/2006/relationships" r:embed="rId25">
            <a:alphaModFix amt="20000"/>
          </a:blip>
          <a:stretch>
            <a:fillRect/>
          </a:stretch>
        </a:blipFill>
      </dgm:spPr>
      <dgm:t>
        <a:bodyPr/>
        <a:lstStyle/>
        <a:p>
          <a:r>
            <a:rPr lang="en-US" dirty="0"/>
            <a:t>Bangladesh</a:t>
          </a:r>
          <a:endParaRPr lang="en-IN" dirty="0"/>
        </a:p>
      </dgm:t>
    </dgm:pt>
    <dgm:pt modelId="{56AB34AA-CBD0-4412-80DE-8FB1E59C216B}" type="parTrans" cxnId="{5FB8E492-824E-41EE-AA48-EDBC4CE48C94}">
      <dgm:prSet/>
      <dgm:spPr/>
      <dgm:t>
        <a:bodyPr/>
        <a:lstStyle/>
        <a:p>
          <a:endParaRPr lang="en-IN"/>
        </a:p>
      </dgm:t>
    </dgm:pt>
    <dgm:pt modelId="{E19224AD-094C-4CD3-9C0B-9E97854E5C0F}" type="sibTrans" cxnId="{5FB8E492-824E-41EE-AA48-EDBC4CE48C94}">
      <dgm:prSet/>
      <dgm:spPr/>
      <dgm:t>
        <a:bodyPr/>
        <a:lstStyle/>
        <a:p>
          <a:endParaRPr lang="en-IN"/>
        </a:p>
      </dgm:t>
    </dgm:pt>
    <dgm:pt modelId="{133CCE8F-FC5C-4281-B523-75EA0D3FF912}">
      <dgm:prSet phldrT="[Text]"/>
      <dgm:spPr>
        <a:blipFill rotWithShape="0">
          <a:blip xmlns:r="http://schemas.openxmlformats.org/officeDocument/2006/relationships" r:embed="rId26">
            <a:alphaModFix amt="20000"/>
          </a:blip>
          <a:stretch>
            <a:fillRect/>
          </a:stretch>
        </a:blipFill>
      </dgm:spPr>
      <dgm:t>
        <a:bodyPr/>
        <a:lstStyle/>
        <a:p>
          <a:r>
            <a:rPr lang="en-US" dirty="0"/>
            <a:t>Mauritius</a:t>
          </a:r>
          <a:endParaRPr lang="en-IN" dirty="0"/>
        </a:p>
      </dgm:t>
    </dgm:pt>
    <dgm:pt modelId="{3EB44947-8F06-404E-B0AB-9F2170A19606}" type="parTrans" cxnId="{368B9260-EAAD-4631-89AC-5869026D54D3}">
      <dgm:prSet/>
      <dgm:spPr/>
      <dgm:t>
        <a:bodyPr/>
        <a:lstStyle/>
        <a:p>
          <a:endParaRPr lang="en-IN"/>
        </a:p>
      </dgm:t>
    </dgm:pt>
    <dgm:pt modelId="{1DB9BD06-325B-48D5-B00F-321581B5C22B}" type="sibTrans" cxnId="{368B9260-EAAD-4631-89AC-5869026D54D3}">
      <dgm:prSet/>
      <dgm:spPr/>
      <dgm:t>
        <a:bodyPr/>
        <a:lstStyle/>
        <a:p>
          <a:endParaRPr lang="en-IN"/>
        </a:p>
      </dgm:t>
    </dgm:pt>
    <dgm:pt modelId="{44F8D29B-9673-43E2-9102-1FF111932270}">
      <dgm:prSet phldrT="[Text]"/>
      <dgm:spPr>
        <a:blipFill rotWithShape="0">
          <a:blip xmlns:r="http://schemas.openxmlformats.org/officeDocument/2006/relationships" r:embed="rId27">
            <a:alphaModFix amt="20000"/>
          </a:blip>
          <a:stretch>
            <a:fillRect/>
          </a:stretch>
        </a:blipFill>
      </dgm:spPr>
      <dgm:t>
        <a:bodyPr/>
        <a:lstStyle/>
        <a:p>
          <a:r>
            <a:rPr lang="en-US" dirty="0"/>
            <a:t>Nepal</a:t>
          </a:r>
          <a:endParaRPr lang="en-IN" dirty="0"/>
        </a:p>
      </dgm:t>
    </dgm:pt>
    <dgm:pt modelId="{80AFC472-A4D2-4EC6-8732-8455AB7FB0BF}" type="parTrans" cxnId="{A7984EA5-267B-4162-BCFE-F4D0352EE11C}">
      <dgm:prSet/>
      <dgm:spPr/>
      <dgm:t>
        <a:bodyPr/>
        <a:lstStyle/>
        <a:p>
          <a:endParaRPr lang="en-IN"/>
        </a:p>
      </dgm:t>
    </dgm:pt>
    <dgm:pt modelId="{8DEC71B4-2BA2-4325-BB63-C5622FAA5EC2}" type="sibTrans" cxnId="{A7984EA5-267B-4162-BCFE-F4D0352EE11C}">
      <dgm:prSet/>
      <dgm:spPr/>
      <dgm:t>
        <a:bodyPr/>
        <a:lstStyle/>
        <a:p>
          <a:endParaRPr lang="en-IN"/>
        </a:p>
      </dgm:t>
    </dgm:pt>
    <dgm:pt modelId="{ED1F0928-66CB-48D2-9D1F-12E6B34DF4A2}">
      <dgm:prSet phldrT="[Text]"/>
      <dgm:spPr>
        <a:blipFill rotWithShape="0">
          <a:blip xmlns:r="http://schemas.openxmlformats.org/officeDocument/2006/relationships" r:embed="rId28">
            <a:alphaModFix amt="20000"/>
          </a:blip>
          <a:stretch>
            <a:fillRect/>
          </a:stretch>
        </a:blipFill>
      </dgm:spPr>
      <dgm:t>
        <a:bodyPr/>
        <a:lstStyle/>
        <a:p>
          <a:r>
            <a:rPr lang="en-US" dirty="0"/>
            <a:t>Philippines</a:t>
          </a:r>
          <a:endParaRPr lang="en-IN" dirty="0"/>
        </a:p>
      </dgm:t>
    </dgm:pt>
    <dgm:pt modelId="{C4443D62-1366-40E4-823A-C03512F8CC8B}" type="parTrans" cxnId="{B11C4EA9-172E-4B25-9D5F-CBFEDBB7BBA1}">
      <dgm:prSet/>
      <dgm:spPr/>
      <dgm:t>
        <a:bodyPr/>
        <a:lstStyle/>
        <a:p>
          <a:endParaRPr lang="en-IN"/>
        </a:p>
      </dgm:t>
    </dgm:pt>
    <dgm:pt modelId="{AA59E36F-E15D-44C2-B819-EF2F28C6E943}" type="sibTrans" cxnId="{B11C4EA9-172E-4B25-9D5F-CBFEDBB7BBA1}">
      <dgm:prSet/>
      <dgm:spPr/>
      <dgm:t>
        <a:bodyPr/>
        <a:lstStyle/>
        <a:p>
          <a:endParaRPr lang="en-IN"/>
        </a:p>
      </dgm:t>
    </dgm:pt>
    <dgm:pt modelId="{84B88524-01CA-4D00-A923-B2303237E312}">
      <dgm:prSet phldrT="[Text]"/>
      <dgm:spPr>
        <a:blipFill rotWithShape="0">
          <a:blip xmlns:r="http://schemas.openxmlformats.org/officeDocument/2006/relationships" r:embed="rId29">
            <a:alphaModFix amt="20000"/>
          </a:blip>
          <a:stretch>
            <a:fillRect/>
          </a:stretch>
        </a:blipFill>
      </dgm:spPr>
      <dgm:t>
        <a:bodyPr/>
        <a:lstStyle/>
        <a:p>
          <a:r>
            <a:rPr lang="en-US" dirty="0"/>
            <a:t>Netherlands</a:t>
          </a:r>
          <a:endParaRPr lang="en-IN" dirty="0"/>
        </a:p>
      </dgm:t>
    </dgm:pt>
    <dgm:pt modelId="{1368B467-B7BE-4CA0-887B-A83E5830F7D1}" type="sibTrans" cxnId="{925BB708-FC3C-4175-8AC5-B7CCA1306C11}">
      <dgm:prSet/>
      <dgm:spPr/>
      <dgm:t>
        <a:bodyPr/>
        <a:lstStyle/>
        <a:p>
          <a:endParaRPr lang="en-IN"/>
        </a:p>
      </dgm:t>
    </dgm:pt>
    <dgm:pt modelId="{C828904C-7511-4AFA-ACCB-8611848F598D}" type="parTrans" cxnId="{925BB708-FC3C-4175-8AC5-B7CCA1306C11}">
      <dgm:prSet/>
      <dgm:spPr/>
      <dgm:t>
        <a:bodyPr/>
        <a:lstStyle/>
        <a:p>
          <a:endParaRPr lang="en-IN"/>
        </a:p>
      </dgm:t>
    </dgm:pt>
    <dgm:pt modelId="{9724150A-8FE9-47E4-8FBE-AB2BFC3AB0EA}">
      <dgm:prSet phldrT="[Text]"/>
      <dgm:spPr>
        <a:blipFill rotWithShape="0">
          <a:blip xmlns:r="http://schemas.openxmlformats.org/officeDocument/2006/relationships" r:embed="rId30">
            <a:alphaModFix amt="20000"/>
          </a:blip>
          <a:stretch>
            <a:fillRect/>
          </a:stretch>
        </a:blipFill>
      </dgm:spPr>
      <dgm:t>
        <a:bodyPr/>
        <a:lstStyle/>
        <a:p>
          <a:r>
            <a:rPr lang="en-US" dirty="0"/>
            <a:t>Kenya</a:t>
          </a:r>
          <a:endParaRPr lang="en-IN" dirty="0"/>
        </a:p>
      </dgm:t>
    </dgm:pt>
    <dgm:pt modelId="{CFBFE9D3-0D5E-40CF-88A0-6CC454FC4EC2}" type="sibTrans" cxnId="{1ABA091E-CEAD-4942-A55F-D75256FC4E6F}">
      <dgm:prSet/>
      <dgm:spPr/>
      <dgm:t>
        <a:bodyPr/>
        <a:lstStyle/>
        <a:p>
          <a:endParaRPr lang="en-IN"/>
        </a:p>
      </dgm:t>
    </dgm:pt>
    <dgm:pt modelId="{044A78E7-36B7-40CD-B9C5-0FFE52E77BF3}" type="parTrans" cxnId="{1ABA091E-CEAD-4942-A55F-D75256FC4E6F}">
      <dgm:prSet/>
      <dgm:spPr/>
      <dgm:t>
        <a:bodyPr/>
        <a:lstStyle/>
        <a:p>
          <a:endParaRPr lang="en-IN"/>
        </a:p>
      </dgm:t>
    </dgm:pt>
    <dgm:pt modelId="{F830E9F7-043E-4937-8C47-2E4EF630B470}" type="pres">
      <dgm:prSet presAssocID="{3AE46C63-EB30-462F-B956-3252E570A758}" presName="Name0" presStyleCnt="0">
        <dgm:presLayoutVars>
          <dgm:dir/>
          <dgm:resizeHandles/>
        </dgm:presLayoutVars>
      </dgm:prSet>
      <dgm:spPr/>
    </dgm:pt>
    <dgm:pt modelId="{2B75C6DF-CCF3-4C33-B985-DC773AE38093}" type="pres">
      <dgm:prSet presAssocID="{54C3AA62-D174-4E5A-87AF-FD19BA22621A}" presName="compNode" presStyleCnt="0"/>
      <dgm:spPr/>
    </dgm:pt>
    <dgm:pt modelId="{ADD36F5C-44CA-44DC-AF2F-0E09AE579D49}" type="pres">
      <dgm:prSet presAssocID="{54C3AA62-D174-4E5A-87AF-FD19BA22621A}" presName="dummyConnPt" presStyleCnt="0"/>
      <dgm:spPr/>
    </dgm:pt>
    <dgm:pt modelId="{B2F7322A-6A66-48C0-BE0C-85A7FC32F946}" type="pres">
      <dgm:prSet presAssocID="{54C3AA62-D174-4E5A-87AF-FD19BA22621A}" presName="node" presStyleLbl="node1" presStyleIdx="0" presStyleCnt="30">
        <dgm:presLayoutVars>
          <dgm:bulletEnabled val="1"/>
        </dgm:presLayoutVars>
      </dgm:prSet>
      <dgm:spPr/>
    </dgm:pt>
    <dgm:pt modelId="{B4F12CB2-EEEB-4B4F-9E49-73F4ECE2C2C1}" type="pres">
      <dgm:prSet presAssocID="{FD824365-6BF2-4855-9DCE-3B231A466BA2}" presName="sibTrans" presStyleLbl="bgSibTrans2D1" presStyleIdx="0" presStyleCnt="29"/>
      <dgm:spPr/>
    </dgm:pt>
    <dgm:pt modelId="{17578816-3684-46FA-BDB9-2041774E5D4D}" type="pres">
      <dgm:prSet presAssocID="{42D1CDC7-44BE-439E-AE72-C80B6EA8E10A}" presName="compNode" presStyleCnt="0"/>
      <dgm:spPr/>
    </dgm:pt>
    <dgm:pt modelId="{D2C37367-748E-421F-9907-F748352EEBF3}" type="pres">
      <dgm:prSet presAssocID="{42D1CDC7-44BE-439E-AE72-C80B6EA8E10A}" presName="dummyConnPt" presStyleCnt="0"/>
      <dgm:spPr/>
    </dgm:pt>
    <dgm:pt modelId="{0A9111E8-0D8F-427E-90AE-53D4E423C68A}" type="pres">
      <dgm:prSet presAssocID="{42D1CDC7-44BE-439E-AE72-C80B6EA8E10A}" presName="node" presStyleLbl="node1" presStyleIdx="1" presStyleCnt="30">
        <dgm:presLayoutVars>
          <dgm:bulletEnabled val="1"/>
        </dgm:presLayoutVars>
      </dgm:prSet>
      <dgm:spPr/>
    </dgm:pt>
    <dgm:pt modelId="{35AC635D-F543-444E-83E9-3C395E1EDE4F}" type="pres">
      <dgm:prSet presAssocID="{D44462B2-9301-4A3B-BC96-BDF23C62D737}" presName="sibTrans" presStyleLbl="bgSibTrans2D1" presStyleIdx="1" presStyleCnt="29"/>
      <dgm:spPr/>
    </dgm:pt>
    <dgm:pt modelId="{31E63A9F-8EA0-47CD-B47B-1CC719E13CD0}" type="pres">
      <dgm:prSet presAssocID="{B3197C91-286D-4D67-AF00-AF3C52C05963}" presName="compNode" presStyleCnt="0"/>
      <dgm:spPr/>
    </dgm:pt>
    <dgm:pt modelId="{B0A163DE-E45E-4EDF-9C15-D84BCA372EEF}" type="pres">
      <dgm:prSet presAssocID="{B3197C91-286D-4D67-AF00-AF3C52C05963}" presName="dummyConnPt" presStyleCnt="0"/>
      <dgm:spPr/>
    </dgm:pt>
    <dgm:pt modelId="{28C75E10-AD84-4B58-8C7F-4146E2C41701}" type="pres">
      <dgm:prSet presAssocID="{B3197C91-286D-4D67-AF00-AF3C52C05963}" presName="node" presStyleLbl="node1" presStyleIdx="2" presStyleCnt="30">
        <dgm:presLayoutVars>
          <dgm:bulletEnabled val="1"/>
        </dgm:presLayoutVars>
      </dgm:prSet>
      <dgm:spPr/>
    </dgm:pt>
    <dgm:pt modelId="{0385FC09-B296-4494-A483-C94C7F803AC8}" type="pres">
      <dgm:prSet presAssocID="{981FE346-686B-4116-B101-ACD8123FAC16}" presName="sibTrans" presStyleLbl="bgSibTrans2D1" presStyleIdx="2" presStyleCnt="29"/>
      <dgm:spPr/>
    </dgm:pt>
    <dgm:pt modelId="{FEFFE59F-7E8F-4A1D-9EB5-02432BCF2C46}" type="pres">
      <dgm:prSet presAssocID="{D5106928-1DE5-449F-BCC9-208156911966}" presName="compNode" presStyleCnt="0"/>
      <dgm:spPr/>
    </dgm:pt>
    <dgm:pt modelId="{437762E2-25D6-4C2F-9E27-EE522ABBEA02}" type="pres">
      <dgm:prSet presAssocID="{D5106928-1DE5-449F-BCC9-208156911966}" presName="dummyConnPt" presStyleCnt="0"/>
      <dgm:spPr/>
    </dgm:pt>
    <dgm:pt modelId="{D4D9FD35-80B6-4FB5-96C7-875AFABD34C2}" type="pres">
      <dgm:prSet presAssocID="{D5106928-1DE5-449F-BCC9-208156911966}" presName="node" presStyleLbl="node1" presStyleIdx="3" presStyleCnt="30">
        <dgm:presLayoutVars>
          <dgm:bulletEnabled val="1"/>
        </dgm:presLayoutVars>
      </dgm:prSet>
      <dgm:spPr/>
    </dgm:pt>
    <dgm:pt modelId="{8DF4525A-2AEF-4C4E-BD53-4CFCB4FAA7CC}" type="pres">
      <dgm:prSet presAssocID="{EA44F88C-49DD-4369-AA18-95179724AB7A}" presName="sibTrans" presStyleLbl="bgSibTrans2D1" presStyleIdx="3" presStyleCnt="29"/>
      <dgm:spPr/>
    </dgm:pt>
    <dgm:pt modelId="{3EFDF80C-58A1-42D0-ACD8-9BE1AF714BC1}" type="pres">
      <dgm:prSet presAssocID="{4044AA91-067B-49D3-BAB8-8B056E8FA070}" presName="compNode" presStyleCnt="0"/>
      <dgm:spPr/>
    </dgm:pt>
    <dgm:pt modelId="{06E3DE32-F14C-49B0-8902-E06C3834FC07}" type="pres">
      <dgm:prSet presAssocID="{4044AA91-067B-49D3-BAB8-8B056E8FA070}" presName="dummyConnPt" presStyleCnt="0"/>
      <dgm:spPr/>
    </dgm:pt>
    <dgm:pt modelId="{C370E29A-EE23-434A-A8F0-8EA2EF60A576}" type="pres">
      <dgm:prSet presAssocID="{4044AA91-067B-49D3-BAB8-8B056E8FA070}" presName="node" presStyleLbl="node1" presStyleIdx="4" presStyleCnt="30">
        <dgm:presLayoutVars>
          <dgm:bulletEnabled val="1"/>
        </dgm:presLayoutVars>
      </dgm:prSet>
      <dgm:spPr/>
    </dgm:pt>
    <dgm:pt modelId="{97EACBD8-CB72-48B0-B953-C3A7C411619C}" type="pres">
      <dgm:prSet presAssocID="{59EFFC64-B287-4C6D-A0C1-16216C5954EB}" presName="sibTrans" presStyleLbl="bgSibTrans2D1" presStyleIdx="4" presStyleCnt="29"/>
      <dgm:spPr/>
    </dgm:pt>
    <dgm:pt modelId="{08AFED85-CE42-4AF6-8769-B66F32C1829E}" type="pres">
      <dgm:prSet presAssocID="{8D419A99-1990-45D4-A363-9BE78BDD4972}" presName="compNode" presStyleCnt="0"/>
      <dgm:spPr/>
    </dgm:pt>
    <dgm:pt modelId="{16C1A119-597F-43C2-B4D7-B5B44D9C5574}" type="pres">
      <dgm:prSet presAssocID="{8D419A99-1990-45D4-A363-9BE78BDD4972}" presName="dummyConnPt" presStyleCnt="0"/>
      <dgm:spPr/>
    </dgm:pt>
    <dgm:pt modelId="{A53612F9-7391-44B5-97BE-324F8208AE77}" type="pres">
      <dgm:prSet presAssocID="{8D419A99-1990-45D4-A363-9BE78BDD4972}" presName="node" presStyleLbl="node1" presStyleIdx="5" presStyleCnt="30">
        <dgm:presLayoutVars>
          <dgm:bulletEnabled val="1"/>
        </dgm:presLayoutVars>
      </dgm:prSet>
      <dgm:spPr/>
    </dgm:pt>
    <dgm:pt modelId="{6846E769-8B56-4115-A3AB-8184F1B222AC}" type="pres">
      <dgm:prSet presAssocID="{7DFA1BF5-69F9-4193-97F6-7967736A5EDC}" presName="sibTrans" presStyleLbl="bgSibTrans2D1" presStyleIdx="5" presStyleCnt="29"/>
      <dgm:spPr/>
    </dgm:pt>
    <dgm:pt modelId="{0FA46A93-420F-42F3-B789-36AFD740DCAC}" type="pres">
      <dgm:prSet presAssocID="{9724150A-8FE9-47E4-8FBE-AB2BFC3AB0EA}" presName="compNode" presStyleCnt="0"/>
      <dgm:spPr/>
    </dgm:pt>
    <dgm:pt modelId="{CADE5C96-FAE1-4C24-AD90-A89946EAB092}" type="pres">
      <dgm:prSet presAssocID="{9724150A-8FE9-47E4-8FBE-AB2BFC3AB0EA}" presName="dummyConnPt" presStyleCnt="0"/>
      <dgm:spPr/>
    </dgm:pt>
    <dgm:pt modelId="{378659E6-C6B4-425C-ABBF-89DB0DB8D69D}" type="pres">
      <dgm:prSet presAssocID="{9724150A-8FE9-47E4-8FBE-AB2BFC3AB0EA}" presName="node" presStyleLbl="node1" presStyleIdx="6" presStyleCnt="30">
        <dgm:presLayoutVars>
          <dgm:bulletEnabled val="1"/>
        </dgm:presLayoutVars>
      </dgm:prSet>
      <dgm:spPr/>
    </dgm:pt>
    <dgm:pt modelId="{BA8F4974-FF0C-4B0C-8A29-0F539C396CF7}" type="pres">
      <dgm:prSet presAssocID="{CFBFE9D3-0D5E-40CF-88A0-6CC454FC4EC2}" presName="sibTrans" presStyleLbl="bgSibTrans2D1" presStyleIdx="6" presStyleCnt="29"/>
      <dgm:spPr/>
    </dgm:pt>
    <dgm:pt modelId="{8B296A34-E454-47DB-9AE7-880F18DCA6D9}" type="pres">
      <dgm:prSet presAssocID="{167F19B7-3E4B-474E-8D99-925C081CCBBE}" presName="compNode" presStyleCnt="0"/>
      <dgm:spPr/>
    </dgm:pt>
    <dgm:pt modelId="{8A341253-8075-473B-AD54-66EC565DDB72}" type="pres">
      <dgm:prSet presAssocID="{167F19B7-3E4B-474E-8D99-925C081CCBBE}" presName="dummyConnPt" presStyleCnt="0"/>
      <dgm:spPr/>
    </dgm:pt>
    <dgm:pt modelId="{591D8DC9-3D23-4823-96AE-E013DF2DD034}" type="pres">
      <dgm:prSet presAssocID="{167F19B7-3E4B-474E-8D99-925C081CCBBE}" presName="node" presStyleLbl="node1" presStyleIdx="7" presStyleCnt="30">
        <dgm:presLayoutVars>
          <dgm:bulletEnabled val="1"/>
        </dgm:presLayoutVars>
      </dgm:prSet>
      <dgm:spPr/>
    </dgm:pt>
    <dgm:pt modelId="{216F5CE3-1341-4CD2-ADD5-3D58DC597326}" type="pres">
      <dgm:prSet presAssocID="{B68E93DB-C800-48FB-9098-90770957D105}" presName="sibTrans" presStyleLbl="bgSibTrans2D1" presStyleIdx="7" presStyleCnt="29"/>
      <dgm:spPr/>
    </dgm:pt>
    <dgm:pt modelId="{7C40E514-66CC-4CEB-9597-CB5BD71C7E2C}" type="pres">
      <dgm:prSet presAssocID="{58AB0882-F60D-4E06-9835-8762C4FE1EF1}" presName="compNode" presStyleCnt="0"/>
      <dgm:spPr/>
    </dgm:pt>
    <dgm:pt modelId="{147CE2DC-6F59-49B4-968F-C6B5A0A9655D}" type="pres">
      <dgm:prSet presAssocID="{58AB0882-F60D-4E06-9835-8762C4FE1EF1}" presName="dummyConnPt" presStyleCnt="0"/>
      <dgm:spPr/>
    </dgm:pt>
    <dgm:pt modelId="{6CC3717E-DE54-40DD-AF81-567BB4CF68DB}" type="pres">
      <dgm:prSet presAssocID="{58AB0882-F60D-4E06-9835-8762C4FE1EF1}" presName="node" presStyleLbl="node1" presStyleIdx="8" presStyleCnt="30">
        <dgm:presLayoutVars>
          <dgm:bulletEnabled val="1"/>
        </dgm:presLayoutVars>
      </dgm:prSet>
      <dgm:spPr/>
    </dgm:pt>
    <dgm:pt modelId="{A1FF0F36-14CD-485C-AA7C-CA4E077B0CC4}" type="pres">
      <dgm:prSet presAssocID="{BE54DB9E-E72A-4924-9026-FC3842D8DAED}" presName="sibTrans" presStyleLbl="bgSibTrans2D1" presStyleIdx="8" presStyleCnt="29"/>
      <dgm:spPr/>
    </dgm:pt>
    <dgm:pt modelId="{7F3CE5FA-9054-4D82-9F60-D39A42ABB269}" type="pres">
      <dgm:prSet presAssocID="{C8A7BE08-02A5-4BCC-B848-CD1D1EAF0155}" presName="compNode" presStyleCnt="0"/>
      <dgm:spPr/>
    </dgm:pt>
    <dgm:pt modelId="{C50A1AE8-8C5C-4DBE-806C-B45E8BD81866}" type="pres">
      <dgm:prSet presAssocID="{C8A7BE08-02A5-4BCC-B848-CD1D1EAF0155}" presName="dummyConnPt" presStyleCnt="0"/>
      <dgm:spPr/>
    </dgm:pt>
    <dgm:pt modelId="{F0D73A89-F92D-4142-A125-8B9B0B2555C6}" type="pres">
      <dgm:prSet presAssocID="{C8A7BE08-02A5-4BCC-B848-CD1D1EAF0155}" presName="node" presStyleLbl="node1" presStyleIdx="9" presStyleCnt="30">
        <dgm:presLayoutVars>
          <dgm:bulletEnabled val="1"/>
        </dgm:presLayoutVars>
      </dgm:prSet>
      <dgm:spPr/>
    </dgm:pt>
    <dgm:pt modelId="{5AB09951-64B0-4B4D-BF0C-D7624C505E5A}" type="pres">
      <dgm:prSet presAssocID="{85FBD7FA-F511-4FF5-BF63-21A40DD2BABE}" presName="sibTrans" presStyleLbl="bgSibTrans2D1" presStyleIdx="9" presStyleCnt="29"/>
      <dgm:spPr/>
    </dgm:pt>
    <dgm:pt modelId="{23BB6B83-DE17-46F1-ADD4-7D14F930B098}" type="pres">
      <dgm:prSet presAssocID="{308030CC-99D3-46F9-86CC-CFB963715CB5}" presName="compNode" presStyleCnt="0"/>
      <dgm:spPr/>
    </dgm:pt>
    <dgm:pt modelId="{BC8879DF-4CE9-4B71-93BE-1AA06520E500}" type="pres">
      <dgm:prSet presAssocID="{308030CC-99D3-46F9-86CC-CFB963715CB5}" presName="dummyConnPt" presStyleCnt="0"/>
      <dgm:spPr/>
    </dgm:pt>
    <dgm:pt modelId="{87656DAD-7847-4785-B6EC-3416D505DCB5}" type="pres">
      <dgm:prSet presAssocID="{308030CC-99D3-46F9-86CC-CFB963715CB5}" presName="node" presStyleLbl="node1" presStyleIdx="10" presStyleCnt="30">
        <dgm:presLayoutVars>
          <dgm:bulletEnabled val="1"/>
        </dgm:presLayoutVars>
      </dgm:prSet>
      <dgm:spPr/>
    </dgm:pt>
    <dgm:pt modelId="{A581DD3C-0432-458D-8C0D-F9552D1418C1}" type="pres">
      <dgm:prSet presAssocID="{43199B99-5E35-4130-81A1-58DDE79DF326}" presName="sibTrans" presStyleLbl="bgSibTrans2D1" presStyleIdx="10" presStyleCnt="29"/>
      <dgm:spPr/>
    </dgm:pt>
    <dgm:pt modelId="{487868F5-CC31-4CE6-8D3E-B0A097943470}" type="pres">
      <dgm:prSet presAssocID="{84B88524-01CA-4D00-A923-B2303237E312}" presName="compNode" presStyleCnt="0"/>
      <dgm:spPr/>
    </dgm:pt>
    <dgm:pt modelId="{E4BC0BBF-5E3A-4CC1-9B35-BD587FBD055F}" type="pres">
      <dgm:prSet presAssocID="{84B88524-01CA-4D00-A923-B2303237E312}" presName="dummyConnPt" presStyleCnt="0"/>
      <dgm:spPr/>
    </dgm:pt>
    <dgm:pt modelId="{C1126775-5AE5-4A52-B67A-6779D475E371}" type="pres">
      <dgm:prSet presAssocID="{84B88524-01CA-4D00-A923-B2303237E312}" presName="node" presStyleLbl="node1" presStyleIdx="11" presStyleCnt="30">
        <dgm:presLayoutVars>
          <dgm:bulletEnabled val="1"/>
        </dgm:presLayoutVars>
      </dgm:prSet>
      <dgm:spPr/>
    </dgm:pt>
    <dgm:pt modelId="{4AE09776-6071-4537-A09C-11580C8F32EE}" type="pres">
      <dgm:prSet presAssocID="{1368B467-B7BE-4CA0-887B-A83E5830F7D1}" presName="sibTrans" presStyleLbl="bgSibTrans2D1" presStyleIdx="11" presStyleCnt="29"/>
      <dgm:spPr/>
    </dgm:pt>
    <dgm:pt modelId="{282AD527-D6E9-4C66-8C4C-F962B984DDCD}" type="pres">
      <dgm:prSet presAssocID="{7120AC79-BAD6-4300-B348-7E13BEFC9154}" presName="compNode" presStyleCnt="0"/>
      <dgm:spPr/>
    </dgm:pt>
    <dgm:pt modelId="{86C394F9-1E6D-4D50-9B1E-5B36EAAC71D6}" type="pres">
      <dgm:prSet presAssocID="{7120AC79-BAD6-4300-B348-7E13BEFC9154}" presName="dummyConnPt" presStyleCnt="0"/>
      <dgm:spPr/>
    </dgm:pt>
    <dgm:pt modelId="{1FC50374-B403-44FF-B3FC-D81F4B18EE02}" type="pres">
      <dgm:prSet presAssocID="{7120AC79-BAD6-4300-B348-7E13BEFC9154}" presName="node" presStyleLbl="node1" presStyleIdx="12" presStyleCnt="30">
        <dgm:presLayoutVars>
          <dgm:bulletEnabled val="1"/>
        </dgm:presLayoutVars>
      </dgm:prSet>
      <dgm:spPr/>
    </dgm:pt>
    <dgm:pt modelId="{8C22CCD2-F8FD-4753-9FDF-A34469A73B10}" type="pres">
      <dgm:prSet presAssocID="{B3ADCB6A-EDB7-41A0-9E5D-FB0BB88FAD42}" presName="sibTrans" presStyleLbl="bgSibTrans2D1" presStyleIdx="12" presStyleCnt="29"/>
      <dgm:spPr/>
    </dgm:pt>
    <dgm:pt modelId="{E1C73D6E-C03E-4182-BFF6-EEE126A12E6E}" type="pres">
      <dgm:prSet presAssocID="{98ED62C5-C0A4-4491-9F71-52FB8A2AA4DA}" presName="compNode" presStyleCnt="0"/>
      <dgm:spPr/>
    </dgm:pt>
    <dgm:pt modelId="{1666546B-40E0-4E99-802A-65A5AA885818}" type="pres">
      <dgm:prSet presAssocID="{98ED62C5-C0A4-4491-9F71-52FB8A2AA4DA}" presName="dummyConnPt" presStyleCnt="0"/>
      <dgm:spPr/>
    </dgm:pt>
    <dgm:pt modelId="{A9091EB3-27EE-41FE-A40B-054A74F382FC}" type="pres">
      <dgm:prSet presAssocID="{98ED62C5-C0A4-4491-9F71-52FB8A2AA4DA}" presName="node" presStyleLbl="node1" presStyleIdx="13" presStyleCnt="30">
        <dgm:presLayoutVars>
          <dgm:bulletEnabled val="1"/>
        </dgm:presLayoutVars>
      </dgm:prSet>
      <dgm:spPr/>
    </dgm:pt>
    <dgm:pt modelId="{0AA27F8F-1F9E-4E3D-B080-3D2D2A1BFE63}" type="pres">
      <dgm:prSet presAssocID="{EB5441EB-9325-4B5D-A2CB-52B50D3BC2A6}" presName="sibTrans" presStyleLbl="bgSibTrans2D1" presStyleIdx="13" presStyleCnt="29"/>
      <dgm:spPr/>
    </dgm:pt>
    <dgm:pt modelId="{8EEEAA99-3293-4086-B2EE-E35DF280F208}" type="pres">
      <dgm:prSet presAssocID="{6D548589-6EF7-4389-80F5-4EE0B6CB75F2}" presName="compNode" presStyleCnt="0"/>
      <dgm:spPr/>
    </dgm:pt>
    <dgm:pt modelId="{5394A7D8-64C0-4466-88DA-7BA4A5694683}" type="pres">
      <dgm:prSet presAssocID="{6D548589-6EF7-4389-80F5-4EE0B6CB75F2}" presName="dummyConnPt" presStyleCnt="0"/>
      <dgm:spPr/>
    </dgm:pt>
    <dgm:pt modelId="{3909B650-E0A7-4782-8550-23BAF56A5DFB}" type="pres">
      <dgm:prSet presAssocID="{6D548589-6EF7-4389-80F5-4EE0B6CB75F2}" presName="node" presStyleLbl="node1" presStyleIdx="14" presStyleCnt="30">
        <dgm:presLayoutVars>
          <dgm:bulletEnabled val="1"/>
        </dgm:presLayoutVars>
      </dgm:prSet>
      <dgm:spPr/>
    </dgm:pt>
    <dgm:pt modelId="{B2ED40A5-F3F8-4D79-9948-D0B72445A7AB}" type="pres">
      <dgm:prSet presAssocID="{73539579-F137-4291-9947-E7096AFEAC51}" presName="sibTrans" presStyleLbl="bgSibTrans2D1" presStyleIdx="14" presStyleCnt="29"/>
      <dgm:spPr/>
    </dgm:pt>
    <dgm:pt modelId="{416BB612-BA0E-4A43-8C09-E1DC6931F635}" type="pres">
      <dgm:prSet presAssocID="{2FCA0321-6822-42A8-8DFB-1706F79730B7}" presName="compNode" presStyleCnt="0"/>
      <dgm:spPr/>
    </dgm:pt>
    <dgm:pt modelId="{21F8F10C-6E65-4447-805A-1612A2786510}" type="pres">
      <dgm:prSet presAssocID="{2FCA0321-6822-42A8-8DFB-1706F79730B7}" presName="dummyConnPt" presStyleCnt="0"/>
      <dgm:spPr/>
    </dgm:pt>
    <dgm:pt modelId="{73EBC388-D2F4-40D2-A9FC-15AE63D029F2}" type="pres">
      <dgm:prSet presAssocID="{2FCA0321-6822-42A8-8DFB-1706F79730B7}" presName="node" presStyleLbl="node1" presStyleIdx="15" presStyleCnt="30">
        <dgm:presLayoutVars>
          <dgm:bulletEnabled val="1"/>
        </dgm:presLayoutVars>
      </dgm:prSet>
      <dgm:spPr/>
    </dgm:pt>
    <dgm:pt modelId="{90C12500-B730-46D7-9B6A-180C0E7A1152}" type="pres">
      <dgm:prSet presAssocID="{516027AC-74DF-4E7B-B6E3-C2C43843C4FF}" presName="sibTrans" presStyleLbl="bgSibTrans2D1" presStyleIdx="15" presStyleCnt="29"/>
      <dgm:spPr/>
    </dgm:pt>
    <dgm:pt modelId="{CB63B817-9245-4D52-938B-B7FE2863F4A7}" type="pres">
      <dgm:prSet presAssocID="{F2C9A8FD-27F0-4CB8-81CA-020167602BEF}" presName="compNode" presStyleCnt="0"/>
      <dgm:spPr/>
    </dgm:pt>
    <dgm:pt modelId="{A445C0E2-6934-49BD-AFE0-94C1BE4828B1}" type="pres">
      <dgm:prSet presAssocID="{F2C9A8FD-27F0-4CB8-81CA-020167602BEF}" presName="dummyConnPt" presStyleCnt="0"/>
      <dgm:spPr/>
    </dgm:pt>
    <dgm:pt modelId="{82F9B904-F5BD-4C7E-87F5-98A1D656541B}" type="pres">
      <dgm:prSet presAssocID="{F2C9A8FD-27F0-4CB8-81CA-020167602BEF}" presName="node" presStyleLbl="node1" presStyleIdx="16" presStyleCnt="30">
        <dgm:presLayoutVars>
          <dgm:bulletEnabled val="1"/>
        </dgm:presLayoutVars>
      </dgm:prSet>
      <dgm:spPr/>
    </dgm:pt>
    <dgm:pt modelId="{F7A23BB7-EE9D-4E38-88D8-5A7DEAA614D2}" type="pres">
      <dgm:prSet presAssocID="{13DB9718-1D9B-484F-BF56-94F7B6C0CC10}" presName="sibTrans" presStyleLbl="bgSibTrans2D1" presStyleIdx="16" presStyleCnt="29"/>
      <dgm:spPr/>
    </dgm:pt>
    <dgm:pt modelId="{843F2496-AE62-49DC-A29E-8005411854EC}" type="pres">
      <dgm:prSet presAssocID="{F3A575D1-4764-4892-9A50-718BDB1CEED2}" presName="compNode" presStyleCnt="0"/>
      <dgm:spPr/>
    </dgm:pt>
    <dgm:pt modelId="{2F3A2CBC-15AD-43AA-B56B-FE05540A31F1}" type="pres">
      <dgm:prSet presAssocID="{F3A575D1-4764-4892-9A50-718BDB1CEED2}" presName="dummyConnPt" presStyleCnt="0"/>
      <dgm:spPr/>
    </dgm:pt>
    <dgm:pt modelId="{6AC535BB-1BF3-4E61-BFEA-4B1E8D6E11BB}" type="pres">
      <dgm:prSet presAssocID="{F3A575D1-4764-4892-9A50-718BDB1CEED2}" presName="node" presStyleLbl="node1" presStyleIdx="17" presStyleCnt="30">
        <dgm:presLayoutVars>
          <dgm:bulletEnabled val="1"/>
        </dgm:presLayoutVars>
      </dgm:prSet>
      <dgm:spPr/>
    </dgm:pt>
    <dgm:pt modelId="{4D8821E2-5AE7-4917-B8CC-9608B5042C37}" type="pres">
      <dgm:prSet presAssocID="{59924F8B-0C74-4131-BE03-EBA498E00CB7}" presName="sibTrans" presStyleLbl="bgSibTrans2D1" presStyleIdx="17" presStyleCnt="29"/>
      <dgm:spPr/>
    </dgm:pt>
    <dgm:pt modelId="{BBC9ADBE-F837-456B-A777-28D98EB07120}" type="pres">
      <dgm:prSet presAssocID="{C1232CF6-9EA1-4079-8F0C-52FE8CE930A2}" presName="compNode" presStyleCnt="0"/>
      <dgm:spPr/>
    </dgm:pt>
    <dgm:pt modelId="{E5812F6F-86AC-4679-B4E2-12A3BD97F52E}" type="pres">
      <dgm:prSet presAssocID="{C1232CF6-9EA1-4079-8F0C-52FE8CE930A2}" presName="dummyConnPt" presStyleCnt="0"/>
      <dgm:spPr/>
    </dgm:pt>
    <dgm:pt modelId="{57D31FCD-395A-4345-8F89-8A424F3F7E92}" type="pres">
      <dgm:prSet presAssocID="{C1232CF6-9EA1-4079-8F0C-52FE8CE930A2}" presName="node" presStyleLbl="node1" presStyleIdx="18" presStyleCnt="30">
        <dgm:presLayoutVars>
          <dgm:bulletEnabled val="1"/>
        </dgm:presLayoutVars>
      </dgm:prSet>
      <dgm:spPr/>
    </dgm:pt>
    <dgm:pt modelId="{4F63077F-B694-4AAF-95A0-2DD3639D3055}" type="pres">
      <dgm:prSet presAssocID="{F6301096-BD96-486A-A590-2F116EB7CD11}" presName="sibTrans" presStyleLbl="bgSibTrans2D1" presStyleIdx="18" presStyleCnt="29"/>
      <dgm:spPr/>
    </dgm:pt>
    <dgm:pt modelId="{5C2446E1-460A-4BE5-8C93-091B18F60DAE}" type="pres">
      <dgm:prSet presAssocID="{4F2D557A-E3AC-4E31-874D-FD8F94922915}" presName="compNode" presStyleCnt="0"/>
      <dgm:spPr/>
    </dgm:pt>
    <dgm:pt modelId="{07E4A84C-45A3-423D-8707-E1AFA14709A6}" type="pres">
      <dgm:prSet presAssocID="{4F2D557A-E3AC-4E31-874D-FD8F94922915}" presName="dummyConnPt" presStyleCnt="0"/>
      <dgm:spPr/>
    </dgm:pt>
    <dgm:pt modelId="{AA4224E6-FB04-4FE4-84CB-57D193F4F85E}" type="pres">
      <dgm:prSet presAssocID="{4F2D557A-E3AC-4E31-874D-FD8F94922915}" presName="node" presStyleLbl="node1" presStyleIdx="19" presStyleCnt="30">
        <dgm:presLayoutVars>
          <dgm:bulletEnabled val="1"/>
        </dgm:presLayoutVars>
      </dgm:prSet>
      <dgm:spPr/>
    </dgm:pt>
    <dgm:pt modelId="{A84BC813-6FF0-43C9-974C-0962103EF394}" type="pres">
      <dgm:prSet presAssocID="{CB5E875A-78A6-485C-8B55-4BA4058BA4C1}" presName="sibTrans" presStyleLbl="bgSibTrans2D1" presStyleIdx="19" presStyleCnt="29"/>
      <dgm:spPr/>
    </dgm:pt>
    <dgm:pt modelId="{0058D02D-67EE-4B47-94C6-EE9BE010FD58}" type="pres">
      <dgm:prSet presAssocID="{74872EEF-6668-4968-B728-0BF97C6CAA37}" presName="compNode" presStyleCnt="0"/>
      <dgm:spPr/>
    </dgm:pt>
    <dgm:pt modelId="{AFFC02EC-376D-4F14-9972-11E1B9C4FE4B}" type="pres">
      <dgm:prSet presAssocID="{74872EEF-6668-4968-B728-0BF97C6CAA37}" presName="dummyConnPt" presStyleCnt="0"/>
      <dgm:spPr/>
    </dgm:pt>
    <dgm:pt modelId="{D8F5B45E-3AAC-4033-94EC-CFE79C780D1B}" type="pres">
      <dgm:prSet presAssocID="{74872EEF-6668-4968-B728-0BF97C6CAA37}" presName="node" presStyleLbl="node1" presStyleIdx="20" presStyleCnt="30">
        <dgm:presLayoutVars>
          <dgm:bulletEnabled val="1"/>
        </dgm:presLayoutVars>
      </dgm:prSet>
      <dgm:spPr/>
    </dgm:pt>
    <dgm:pt modelId="{35A114D8-2FFB-429A-9F6C-DB64BED35E7F}" type="pres">
      <dgm:prSet presAssocID="{0D7AB4D7-C237-4F2D-A842-DE7D1812820F}" presName="sibTrans" presStyleLbl="bgSibTrans2D1" presStyleIdx="20" presStyleCnt="29"/>
      <dgm:spPr/>
    </dgm:pt>
    <dgm:pt modelId="{DEF15884-959D-4276-9DEC-A07AC25853E2}" type="pres">
      <dgm:prSet presAssocID="{F16A2F00-FE3D-41CF-9902-C19D80CB90BF}" presName="compNode" presStyleCnt="0"/>
      <dgm:spPr/>
    </dgm:pt>
    <dgm:pt modelId="{145D3565-7BBC-4632-822B-AFEE9E26F4A4}" type="pres">
      <dgm:prSet presAssocID="{F16A2F00-FE3D-41CF-9902-C19D80CB90BF}" presName="dummyConnPt" presStyleCnt="0"/>
      <dgm:spPr/>
    </dgm:pt>
    <dgm:pt modelId="{A2BEE7A8-16F6-48F2-AAF1-04C8244BE41A}" type="pres">
      <dgm:prSet presAssocID="{F16A2F00-FE3D-41CF-9902-C19D80CB90BF}" presName="node" presStyleLbl="node1" presStyleIdx="21" presStyleCnt="30">
        <dgm:presLayoutVars>
          <dgm:bulletEnabled val="1"/>
        </dgm:presLayoutVars>
      </dgm:prSet>
      <dgm:spPr/>
    </dgm:pt>
    <dgm:pt modelId="{56122CB6-0005-4F0B-A5F1-1023BADAA2A9}" type="pres">
      <dgm:prSet presAssocID="{B9F4B808-3BEF-4DB0-AA82-5A7A98458DFB}" presName="sibTrans" presStyleLbl="bgSibTrans2D1" presStyleIdx="21" presStyleCnt="29"/>
      <dgm:spPr/>
    </dgm:pt>
    <dgm:pt modelId="{AC4507B1-C3CA-451C-837B-1E718B853CB5}" type="pres">
      <dgm:prSet presAssocID="{B409B3EC-AE25-4ED6-B600-3539A38FBE74}" presName="compNode" presStyleCnt="0"/>
      <dgm:spPr/>
    </dgm:pt>
    <dgm:pt modelId="{9CF846BD-534F-49B9-B3E1-7BEDAB13263B}" type="pres">
      <dgm:prSet presAssocID="{B409B3EC-AE25-4ED6-B600-3539A38FBE74}" presName="dummyConnPt" presStyleCnt="0"/>
      <dgm:spPr/>
    </dgm:pt>
    <dgm:pt modelId="{8F0A5789-9E36-4FDC-9106-C68CF150237B}" type="pres">
      <dgm:prSet presAssocID="{B409B3EC-AE25-4ED6-B600-3539A38FBE74}" presName="node" presStyleLbl="node1" presStyleIdx="22" presStyleCnt="30">
        <dgm:presLayoutVars>
          <dgm:bulletEnabled val="1"/>
        </dgm:presLayoutVars>
      </dgm:prSet>
      <dgm:spPr/>
    </dgm:pt>
    <dgm:pt modelId="{5FF33B48-56C7-4187-B692-7B75447D8A68}" type="pres">
      <dgm:prSet presAssocID="{D1638E22-EC73-4552-AD66-65C55B1FBA7C}" presName="sibTrans" presStyleLbl="bgSibTrans2D1" presStyleIdx="22" presStyleCnt="29"/>
      <dgm:spPr/>
    </dgm:pt>
    <dgm:pt modelId="{F30D404B-B6D6-4437-AC02-C16EC4A63FDE}" type="pres">
      <dgm:prSet presAssocID="{4DF82B16-B327-4C22-A7C5-1BADDFC48DCD}" presName="compNode" presStyleCnt="0"/>
      <dgm:spPr/>
    </dgm:pt>
    <dgm:pt modelId="{6FDF8248-47FA-4352-81F2-87E27113170E}" type="pres">
      <dgm:prSet presAssocID="{4DF82B16-B327-4C22-A7C5-1BADDFC48DCD}" presName="dummyConnPt" presStyleCnt="0"/>
      <dgm:spPr/>
    </dgm:pt>
    <dgm:pt modelId="{659260EF-82C3-4A10-8594-EC6DF8F3F6B3}" type="pres">
      <dgm:prSet presAssocID="{4DF82B16-B327-4C22-A7C5-1BADDFC48DCD}" presName="node" presStyleLbl="node1" presStyleIdx="23" presStyleCnt="30">
        <dgm:presLayoutVars>
          <dgm:bulletEnabled val="1"/>
        </dgm:presLayoutVars>
      </dgm:prSet>
      <dgm:spPr/>
    </dgm:pt>
    <dgm:pt modelId="{716F2CF9-DE48-4797-BA91-A982255A04ED}" type="pres">
      <dgm:prSet presAssocID="{D5B4BF2F-B4A4-4C61-A04A-05EC14E582C6}" presName="sibTrans" presStyleLbl="bgSibTrans2D1" presStyleIdx="23" presStyleCnt="29"/>
      <dgm:spPr/>
    </dgm:pt>
    <dgm:pt modelId="{D373B88C-78A6-466B-8A99-348B210EEAC0}" type="pres">
      <dgm:prSet presAssocID="{AF47ECD4-91C3-4613-A684-E63A147164C0}" presName="compNode" presStyleCnt="0"/>
      <dgm:spPr/>
    </dgm:pt>
    <dgm:pt modelId="{32F7626F-4DAF-412C-847C-46631DED11B2}" type="pres">
      <dgm:prSet presAssocID="{AF47ECD4-91C3-4613-A684-E63A147164C0}" presName="dummyConnPt" presStyleCnt="0"/>
      <dgm:spPr/>
    </dgm:pt>
    <dgm:pt modelId="{49664413-51A2-4990-9D64-D0CB35725577}" type="pres">
      <dgm:prSet presAssocID="{AF47ECD4-91C3-4613-A684-E63A147164C0}" presName="node" presStyleLbl="node1" presStyleIdx="24" presStyleCnt="30">
        <dgm:presLayoutVars>
          <dgm:bulletEnabled val="1"/>
        </dgm:presLayoutVars>
      </dgm:prSet>
      <dgm:spPr/>
    </dgm:pt>
    <dgm:pt modelId="{F690D0F6-8B28-4AA5-A19F-CD87737D7BA0}" type="pres">
      <dgm:prSet presAssocID="{A6354FD9-71D2-4732-A1BE-FA9BCB4DFA7B}" presName="sibTrans" presStyleLbl="bgSibTrans2D1" presStyleIdx="24" presStyleCnt="29"/>
      <dgm:spPr/>
    </dgm:pt>
    <dgm:pt modelId="{1276FECE-5D3C-4EBA-9F03-212CAB474406}" type="pres">
      <dgm:prSet presAssocID="{178F809A-0255-4C3F-BC2E-8747DC8746F2}" presName="compNode" presStyleCnt="0"/>
      <dgm:spPr/>
    </dgm:pt>
    <dgm:pt modelId="{CB9C7E7B-28C9-4622-B274-A4A4A96A7A0C}" type="pres">
      <dgm:prSet presAssocID="{178F809A-0255-4C3F-BC2E-8747DC8746F2}" presName="dummyConnPt" presStyleCnt="0"/>
      <dgm:spPr/>
    </dgm:pt>
    <dgm:pt modelId="{1016C2B7-3E94-4BBA-85CF-FB13F1B90304}" type="pres">
      <dgm:prSet presAssocID="{178F809A-0255-4C3F-BC2E-8747DC8746F2}" presName="node" presStyleLbl="node1" presStyleIdx="25" presStyleCnt="30">
        <dgm:presLayoutVars>
          <dgm:bulletEnabled val="1"/>
        </dgm:presLayoutVars>
      </dgm:prSet>
      <dgm:spPr/>
    </dgm:pt>
    <dgm:pt modelId="{28F8F011-3A32-467E-9DD2-507C8B0CB63F}" type="pres">
      <dgm:prSet presAssocID="{5DB35D5A-C7A5-418D-919C-2EA315F0C421}" presName="sibTrans" presStyleLbl="bgSibTrans2D1" presStyleIdx="25" presStyleCnt="29"/>
      <dgm:spPr/>
    </dgm:pt>
    <dgm:pt modelId="{DC351C93-2B2A-4796-9C92-ADA4004B829F}" type="pres">
      <dgm:prSet presAssocID="{B3609370-FE07-42FD-8DBC-FB49A9F2C630}" presName="compNode" presStyleCnt="0"/>
      <dgm:spPr/>
    </dgm:pt>
    <dgm:pt modelId="{DB99B911-90B5-4808-9551-EB5FFB990E2D}" type="pres">
      <dgm:prSet presAssocID="{B3609370-FE07-42FD-8DBC-FB49A9F2C630}" presName="dummyConnPt" presStyleCnt="0"/>
      <dgm:spPr/>
    </dgm:pt>
    <dgm:pt modelId="{2A35363F-A352-496B-BC35-84685FDD98C3}" type="pres">
      <dgm:prSet presAssocID="{B3609370-FE07-42FD-8DBC-FB49A9F2C630}" presName="node" presStyleLbl="node1" presStyleIdx="26" presStyleCnt="30">
        <dgm:presLayoutVars>
          <dgm:bulletEnabled val="1"/>
        </dgm:presLayoutVars>
      </dgm:prSet>
      <dgm:spPr/>
    </dgm:pt>
    <dgm:pt modelId="{9D6BE774-BA33-41C2-84B5-C1456C104A85}" type="pres">
      <dgm:prSet presAssocID="{E19224AD-094C-4CD3-9C0B-9E97854E5C0F}" presName="sibTrans" presStyleLbl="bgSibTrans2D1" presStyleIdx="26" presStyleCnt="29"/>
      <dgm:spPr/>
    </dgm:pt>
    <dgm:pt modelId="{33006ABE-7742-4191-A317-39FAC99D41C3}" type="pres">
      <dgm:prSet presAssocID="{133CCE8F-FC5C-4281-B523-75EA0D3FF912}" presName="compNode" presStyleCnt="0"/>
      <dgm:spPr/>
    </dgm:pt>
    <dgm:pt modelId="{4FBEE79E-B0B6-483D-AA4F-BCD36D83DE19}" type="pres">
      <dgm:prSet presAssocID="{133CCE8F-FC5C-4281-B523-75EA0D3FF912}" presName="dummyConnPt" presStyleCnt="0"/>
      <dgm:spPr/>
    </dgm:pt>
    <dgm:pt modelId="{697AF5FD-5204-492F-AC71-684F042AE324}" type="pres">
      <dgm:prSet presAssocID="{133CCE8F-FC5C-4281-B523-75EA0D3FF912}" presName="node" presStyleLbl="node1" presStyleIdx="27" presStyleCnt="30">
        <dgm:presLayoutVars>
          <dgm:bulletEnabled val="1"/>
        </dgm:presLayoutVars>
      </dgm:prSet>
      <dgm:spPr/>
    </dgm:pt>
    <dgm:pt modelId="{4CDB2714-C20B-4465-978F-DE78E5E8A91C}" type="pres">
      <dgm:prSet presAssocID="{1DB9BD06-325B-48D5-B00F-321581B5C22B}" presName="sibTrans" presStyleLbl="bgSibTrans2D1" presStyleIdx="27" presStyleCnt="29"/>
      <dgm:spPr/>
    </dgm:pt>
    <dgm:pt modelId="{E346A63B-5FF0-4721-A64D-E909DBD61684}" type="pres">
      <dgm:prSet presAssocID="{44F8D29B-9673-43E2-9102-1FF111932270}" presName="compNode" presStyleCnt="0"/>
      <dgm:spPr/>
    </dgm:pt>
    <dgm:pt modelId="{15F3666C-DD95-4117-86F8-B2142D7D94B0}" type="pres">
      <dgm:prSet presAssocID="{44F8D29B-9673-43E2-9102-1FF111932270}" presName="dummyConnPt" presStyleCnt="0"/>
      <dgm:spPr/>
    </dgm:pt>
    <dgm:pt modelId="{0BE0475F-2BC5-4118-ABE5-32D0FA9CC197}" type="pres">
      <dgm:prSet presAssocID="{44F8D29B-9673-43E2-9102-1FF111932270}" presName="node" presStyleLbl="node1" presStyleIdx="28" presStyleCnt="30">
        <dgm:presLayoutVars>
          <dgm:bulletEnabled val="1"/>
        </dgm:presLayoutVars>
      </dgm:prSet>
      <dgm:spPr/>
    </dgm:pt>
    <dgm:pt modelId="{649AB44A-7CB4-47A3-BE4E-4E515CD2CE88}" type="pres">
      <dgm:prSet presAssocID="{8DEC71B4-2BA2-4325-BB63-C5622FAA5EC2}" presName="sibTrans" presStyleLbl="bgSibTrans2D1" presStyleIdx="28" presStyleCnt="29"/>
      <dgm:spPr/>
    </dgm:pt>
    <dgm:pt modelId="{0AAFD371-F8E8-4900-A792-2594B4FD5680}" type="pres">
      <dgm:prSet presAssocID="{ED1F0928-66CB-48D2-9D1F-12E6B34DF4A2}" presName="compNode" presStyleCnt="0"/>
      <dgm:spPr/>
    </dgm:pt>
    <dgm:pt modelId="{B75766BA-CBBB-403B-925D-69A21D392F51}" type="pres">
      <dgm:prSet presAssocID="{ED1F0928-66CB-48D2-9D1F-12E6B34DF4A2}" presName="dummyConnPt" presStyleCnt="0"/>
      <dgm:spPr/>
    </dgm:pt>
    <dgm:pt modelId="{D6A61CEC-E535-4551-9568-A05D9DAD79C8}" type="pres">
      <dgm:prSet presAssocID="{ED1F0928-66CB-48D2-9D1F-12E6B34DF4A2}" presName="node" presStyleLbl="node1" presStyleIdx="29" presStyleCnt="30">
        <dgm:presLayoutVars>
          <dgm:bulletEnabled val="1"/>
        </dgm:presLayoutVars>
      </dgm:prSet>
      <dgm:spPr/>
    </dgm:pt>
  </dgm:ptLst>
  <dgm:cxnLst>
    <dgm:cxn modelId="{A3F4B201-C566-4EFB-9F08-94D1CFC161CF}" type="presOf" srcId="{84B88524-01CA-4D00-A923-B2303237E312}" destId="{C1126775-5AE5-4A52-B67A-6779D475E371}" srcOrd="0" destOrd="0" presId="urn:microsoft.com/office/officeart/2005/8/layout/bProcess4"/>
    <dgm:cxn modelId="{1A71E403-3751-4137-B204-B0610DED0765}" type="presOf" srcId="{F3A575D1-4764-4892-9A50-718BDB1CEED2}" destId="{6AC535BB-1BF3-4E61-BFEA-4B1E8D6E11BB}" srcOrd="0" destOrd="0" presId="urn:microsoft.com/office/officeart/2005/8/layout/bProcess4"/>
    <dgm:cxn modelId="{53A51105-4B4D-47A5-AA76-BEAEC3EEFD4A}" srcId="{3AE46C63-EB30-462F-B956-3252E570A758}" destId="{F16A2F00-FE3D-41CF-9902-C19D80CB90BF}" srcOrd="21" destOrd="0" parTransId="{5B1AAB75-245F-4D8A-993D-BB87F99893C0}" sibTransId="{B9F4B808-3BEF-4DB0-AA82-5A7A98458DFB}"/>
    <dgm:cxn modelId="{925BB708-FC3C-4175-8AC5-B7CCA1306C11}" srcId="{3AE46C63-EB30-462F-B956-3252E570A758}" destId="{84B88524-01CA-4D00-A923-B2303237E312}" srcOrd="11" destOrd="0" parTransId="{C828904C-7511-4AFA-ACCB-8611848F598D}" sibTransId="{1368B467-B7BE-4CA0-887B-A83E5830F7D1}"/>
    <dgm:cxn modelId="{DF5E240D-2A57-46FF-907B-AD0FA6F9EC4D}" srcId="{3AE46C63-EB30-462F-B956-3252E570A758}" destId="{7120AC79-BAD6-4300-B348-7E13BEFC9154}" srcOrd="12" destOrd="0" parTransId="{02869DA4-5DA2-477B-A6C2-775B8F88EC17}" sibTransId="{B3ADCB6A-EDB7-41A0-9E5D-FB0BB88FAD42}"/>
    <dgm:cxn modelId="{7864E90E-6ACA-4BDB-A3E6-853D597D71EB}" type="presOf" srcId="{4DF82B16-B327-4C22-A7C5-1BADDFC48DCD}" destId="{659260EF-82C3-4A10-8594-EC6DF8F3F6B3}" srcOrd="0" destOrd="0" presId="urn:microsoft.com/office/officeart/2005/8/layout/bProcess4"/>
    <dgm:cxn modelId="{89363D19-D7D7-4CF8-B618-9E5768EDABF7}" srcId="{3AE46C63-EB30-462F-B956-3252E570A758}" destId="{2FCA0321-6822-42A8-8DFB-1706F79730B7}" srcOrd="15" destOrd="0" parTransId="{43892108-8D7E-4B1F-8A84-4CC157FB240F}" sibTransId="{516027AC-74DF-4E7B-B6E3-C2C43843C4FF}"/>
    <dgm:cxn modelId="{3CBDD31A-4E58-4070-B975-E88759AE0290}" type="presOf" srcId="{1DB9BD06-325B-48D5-B00F-321581B5C22B}" destId="{4CDB2714-C20B-4465-978F-DE78E5E8A91C}" srcOrd="0" destOrd="0" presId="urn:microsoft.com/office/officeart/2005/8/layout/bProcess4"/>
    <dgm:cxn modelId="{9535A61D-0BD8-4666-87F8-35258D4E1970}" type="presOf" srcId="{59EFFC64-B287-4C6D-A0C1-16216C5954EB}" destId="{97EACBD8-CB72-48B0-B953-C3A7C411619C}" srcOrd="0" destOrd="0" presId="urn:microsoft.com/office/officeart/2005/8/layout/bProcess4"/>
    <dgm:cxn modelId="{1ABA091E-CEAD-4942-A55F-D75256FC4E6F}" srcId="{3AE46C63-EB30-462F-B956-3252E570A758}" destId="{9724150A-8FE9-47E4-8FBE-AB2BFC3AB0EA}" srcOrd="6" destOrd="0" parTransId="{044A78E7-36B7-40CD-B9C5-0FFE52E77BF3}" sibTransId="{CFBFE9D3-0D5E-40CF-88A0-6CC454FC4EC2}"/>
    <dgm:cxn modelId="{52C43026-B1D7-4913-96D8-FB8EEB472CC4}" type="presOf" srcId="{B409B3EC-AE25-4ED6-B600-3539A38FBE74}" destId="{8F0A5789-9E36-4FDC-9106-C68CF150237B}" srcOrd="0" destOrd="0" presId="urn:microsoft.com/office/officeart/2005/8/layout/bProcess4"/>
    <dgm:cxn modelId="{FD2A4427-5C79-443E-9806-A66389DE394B}" type="presOf" srcId="{EB5441EB-9325-4B5D-A2CB-52B50D3BC2A6}" destId="{0AA27F8F-1F9E-4E3D-B080-3D2D2A1BFE63}" srcOrd="0" destOrd="0" presId="urn:microsoft.com/office/officeart/2005/8/layout/bProcess4"/>
    <dgm:cxn modelId="{842B3328-A75F-4CFB-8DAD-242BE9317EF1}" srcId="{3AE46C63-EB30-462F-B956-3252E570A758}" destId="{4F2D557A-E3AC-4E31-874D-FD8F94922915}" srcOrd="19" destOrd="0" parTransId="{1E016F2F-4486-46B1-8B02-6B7A328E9BF2}" sibTransId="{CB5E875A-78A6-485C-8B55-4BA4058BA4C1}"/>
    <dgm:cxn modelId="{2B21182A-8B27-4F4F-B196-5990368872AE}" type="presOf" srcId="{F16A2F00-FE3D-41CF-9902-C19D80CB90BF}" destId="{A2BEE7A8-16F6-48F2-AAF1-04C8244BE41A}" srcOrd="0" destOrd="0" presId="urn:microsoft.com/office/officeart/2005/8/layout/bProcess4"/>
    <dgm:cxn modelId="{20258A2A-0003-4507-A54E-A69C5C75E94D}" srcId="{3AE46C63-EB30-462F-B956-3252E570A758}" destId="{167F19B7-3E4B-474E-8D99-925C081CCBBE}" srcOrd="7" destOrd="0" parTransId="{654F615F-CD54-4B4A-910F-2A17144CD177}" sibTransId="{B68E93DB-C800-48FB-9098-90770957D105}"/>
    <dgm:cxn modelId="{C775822B-DF3F-4874-8F29-02AC2545D9AC}" type="presOf" srcId="{B3197C91-286D-4D67-AF00-AF3C52C05963}" destId="{28C75E10-AD84-4B58-8C7F-4146E2C41701}" srcOrd="0" destOrd="0" presId="urn:microsoft.com/office/officeart/2005/8/layout/bProcess4"/>
    <dgm:cxn modelId="{C80FE82D-1342-476F-887A-C4B8F917DA43}" type="presOf" srcId="{B3ADCB6A-EDB7-41A0-9E5D-FB0BB88FAD42}" destId="{8C22CCD2-F8FD-4753-9FDF-A34469A73B10}" srcOrd="0" destOrd="0" presId="urn:microsoft.com/office/officeart/2005/8/layout/bProcess4"/>
    <dgm:cxn modelId="{7F51E630-2175-4E42-8EC5-EA14F954BA30}" srcId="{3AE46C63-EB30-462F-B956-3252E570A758}" destId="{B409B3EC-AE25-4ED6-B600-3539A38FBE74}" srcOrd="22" destOrd="0" parTransId="{59487AE2-19FD-4C2E-8ACA-17A0CDB0628C}" sibTransId="{D1638E22-EC73-4552-AD66-65C55B1FBA7C}"/>
    <dgm:cxn modelId="{14937E31-8454-474E-BB9C-953F68658EF3}" type="presOf" srcId="{ED1F0928-66CB-48D2-9D1F-12E6B34DF4A2}" destId="{D6A61CEC-E535-4551-9568-A05D9DAD79C8}" srcOrd="0" destOrd="0" presId="urn:microsoft.com/office/officeart/2005/8/layout/bProcess4"/>
    <dgm:cxn modelId="{0FF2443C-1013-4F46-80CE-C3436FA93AB3}" srcId="{3AE46C63-EB30-462F-B956-3252E570A758}" destId="{58AB0882-F60D-4E06-9835-8762C4FE1EF1}" srcOrd="8" destOrd="0" parTransId="{B2529D87-B648-46C2-9BD1-6AB435FA028E}" sibTransId="{BE54DB9E-E72A-4924-9026-FC3842D8DAED}"/>
    <dgm:cxn modelId="{DE2AF05B-AA1C-4999-9276-A590D758387D}" type="presOf" srcId="{981FE346-686B-4116-B101-ACD8123FAC16}" destId="{0385FC09-B296-4494-A483-C94C7F803AC8}" srcOrd="0" destOrd="0" presId="urn:microsoft.com/office/officeart/2005/8/layout/bProcess4"/>
    <dgm:cxn modelId="{A94F705C-B0DD-495A-A9CD-9D67BC2A25E8}" type="presOf" srcId="{516027AC-74DF-4E7B-B6E3-C2C43843C4FF}" destId="{90C12500-B730-46D7-9B6A-180C0E7A1152}" srcOrd="0" destOrd="0" presId="urn:microsoft.com/office/officeart/2005/8/layout/bProcess4"/>
    <dgm:cxn modelId="{368B9260-EAAD-4631-89AC-5869026D54D3}" srcId="{3AE46C63-EB30-462F-B956-3252E570A758}" destId="{133CCE8F-FC5C-4281-B523-75EA0D3FF912}" srcOrd="27" destOrd="0" parTransId="{3EB44947-8F06-404E-B0AB-9F2170A19606}" sibTransId="{1DB9BD06-325B-48D5-B00F-321581B5C22B}"/>
    <dgm:cxn modelId="{06942F41-D3E7-48E4-8126-20103ECD0328}" type="presOf" srcId="{42D1CDC7-44BE-439E-AE72-C80B6EA8E10A}" destId="{0A9111E8-0D8F-427E-90AE-53D4E423C68A}" srcOrd="0" destOrd="0" presId="urn:microsoft.com/office/officeart/2005/8/layout/bProcess4"/>
    <dgm:cxn modelId="{61B64362-2452-4E29-A43E-068F5E8E70F4}" type="presOf" srcId="{B3609370-FE07-42FD-8DBC-FB49A9F2C630}" destId="{2A35363F-A352-496B-BC35-84685FDD98C3}" srcOrd="0" destOrd="0" presId="urn:microsoft.com/office/officeart/2005/8/layout/bProcess4"/>
    <dgm:cxn modelId="{AA755744-B7F0-43AA-930F-EE1D75DB0311}" type="presOf" srcId="{F2C9A8FD-27F0-4CB8-81CA-020167602BEF}" destId="{82F9B904-F5BD-4C7E-87F5-98A1D656541B}" srcOrd="0" destOrd="0" presId="urn:microsoft.com/office/officeart/2005/8/layout/bProcess4"/>
    <dgm:cxn modelId="{D993304E-E1EC-4C59-8D62-EE20EFF4CFC4}" type="presOf" srcId="{B68E93DB-C800-48FB-9098-90770957D105}" destId="{216F5CE3-1341-4CD2-ADD5-3D58DC597326}" srcOrd="0" destOrd="0" presId="urn:microsoft.com/office/officeart/2005/8/layout/bProcess4"/>
    <dgm:cxn modelId="{2DF94F6E-5EF8-47B0-B4D5-7C668FFA8444}" type="presOf" srcId="{CB5E875A-78A6-485C-8B55-4BA4058BA4C1}" destId="{A84BC813-6FF0-43C9-974C-0962103EF394}" srcOrd="0" destOrd="0" presId="urn:microsoft.com/office/officeart/2005/8/layout/bProcess4"/>
    <dgm:cxn modelId="{2C37E451-6520-4FBA-9931-951CFCB4D8A3}" srcId="{3AE46C63-EB30-462F-B956-3252E570A758}" destId="{308030CC-99D3-46F9-86CC-CFB963715CB5}" srcOrd="10" destOrd="0" parTransId="{ED552208-97D2-457D-ACE7-EF88015C6F81}" sibTransId="{43199B99-5E35-4130-81A1-58DDE79DF326}"/>
    <dgm:cxn modelId="{8CE53452-E832-48D2-B41A-43FFEE71057D}" srcId="{3AE46C63-EB30-462F-B956-3252E570A758}" destId="{8D419A99-1990-45D4-A363-9BE78BDD4972}" srcOrd="5" destOrd="0" parTransId="{CAB7D416-9FB8-4766-A339-26E21230293F}" sibTransId="{7DFA1BF5-69F9-4193-97F6-7967736A5EDC}"/>
    <dgm:cxn modelId="{1A67D772-FDD7-498F-90D6-902167DA99B2}" type="presOf" srcId="{FD824365-6BF2-4855-9DCE-3B231A466BA2}" destId="{B4F12CB2-EEEB-4B4F-9E49-73F4ECE2C2C1}" srcOrd="0" destOrd="0" presId="urn:microsoft.com/office/officeart/2005/8/layout/bProcess4"/>
    <dgm:cxn modelId="{F511C676-E40E-4344-8CCD-C004FBF6A2D7}" srcId="{3AE46C63-EB30-462F-B956-3252E570A758}" destId="{4044AA91-067B-49D3-BAB8-8B056E8FA070}" srcOrd="4" destOrd="0" parTransId="{545F30D2-85BA-429D-B607-1838C9723A1A}" sibTransId="{59EFFC64-B287-4C6D-A0C1-16216C5954EB}"/>
    <dgm:cxn modelId="{7C8F9E77-9E41-48C7-B99C-45C88087E7A5}" type="presOf" srcId="{308030CC-99D3-46F9-86CC-CFB963715CB5}" destId="{87656DAD-7847-4785-B6EC-3416D505DCB5}" srcOrd="0" destOrd="0" presId="urn:microsoft.com/office/officeart/2005/8/layout/bProcess4"/>
    <dgm:cxn modelId="{4005B557-03DD-4AC7-8BC4-002A2226683C}" type="presOf" srcId="{13DB9718-1D9B-484F-BF56-94F7B6C0CC10}" destId="{F7A23BB7-EE9D-4E38-88D8-5A7DEAA614D2}" srcOrd="0" destOrd="0" presId="urn:microsoft.com/office/officeart/2005/8/layout/bProcess4"/>
    <dgm:cxn modelId="{0C28F57B-0879-4ACC-B7B9-A75783EF6F0D}" srcId="{3AE46C63-EB30-462F-B956-3252E570A758}" destId="{74872EEF-6668-4968-B728-0BF97C6CAA37}" srcOrd="20" destOrd="0" parTransId="{7D818F18-A06D-4BB4-9E80-2D8376FC5C23}" sibTransId="{0D7AB4D7-C237-4F2D-A842-DE7D1812820F}"/>
    <dgm:cxn modelId="{32B9017C-49A4-4B01-A77B-A7CF4976D86A}" srcId="{3AE46C63-EB30-462F-B956-3252E570A758}" destId="{98ED62C5-C0A4-4491-9F71-52FB8A2AA4DA}" srcOrd="13" destOrd="0" parTransId="{68DCEB97-109C-40AD-AABD-E10AD34EB2EA}" sibTransId="{EB5441EB-9325-4B5D-A2CB-52B50D3BC2A6}"/>
    <dgm:cxn modelId="{8CBD257C-13C9-425F-A52A-A36310A41C07}" srcId="{3AE46C63-EB30-462F-B956-3252E570A758}" destId="{C1232CF6-9EA1-4079-8F0C-52FE8CE930A2}" srcOrd="18" destOrd="0" parTransId="{220BE51D-C85E-45B2-A21B-BB307B89C0E6}" sibTransId="{F6301096-BD96-486A-A590-2F116EB7CD11}"/>
    <dgm:cxn modelId="{AEAE467D-09CE-431B-90D3-C906276DD156}" type="presOf" srcId="{43199B99-5E35-4130-81A1-58DDE79DF326}" destId="{A581DD3C-0432-458D-8C0D-F9552D1418C1}" srcOrd="0" destOrd="0" presId="urn:microsoft.com/office/officeart/2005/8/layout/bProcess4"/>
    <dgm:cxn modelId="{91924B80-D20B-4AE8-A55F-81EC71AB2970}" type="presOf" srcId="{98ED62C5-C0A4-4491-9F71-52FB8A2AA4DA}" destId="{A9091EB3-27EE-41FE-A40B-054A74F382FC}" srcOrd="0" destOrd="0" presId="urn:microsoft.com/office/officeart/2005/8/layout/bProcess4"/>
    <dgm:cxn modelId="{21886F84-BCBD-47D4-85AA-4CF1CC674F15}" type="presOf" srcId="{0D7AB4D7-C237-4F2D-A842-DE7D1812820F}" destId="{35A114D8-2FFB-429A-9F6C-DB64BED35E7F}" srcOrd="0" destOrd="0" presId="urn:microsoft.com/office/officeart/2005/8/layout/bProcess4"/>
    <dgm:cxn modelId="{BBCAE984-CE00-4C3E-8A0C-E1190386988C}" type="presOf" srcId="{D44462B2-9301-4A3B-BC96-BDF23C62D737}" destId="{35AC635D-F543-444E-83E9-3C395E1EDE4F}" srcOrd="0" destOrd="0" presId="urn:microsoft.com/office/officeart/2005/8/layout/bProcess4"/>
    <dgm:cxn modelId="{54A17385-9C7A-426D-88F6-3CBAE2052172}" type="presOf" srcId="{178F809A-0255-4C3F-BC2E-8747DC8746F2}" destId="{1016C2B7-3E94-4BBA-85CF-FB13F1B90304}" srcOrd="0" destOrd="0" presId="urn:microsoft.com/office/officeart/2005/8/layout/bProcess4"/>
    <dgm:cxn modelId="{DDE55787-95AD-4D33-80DA-DB529DF8F432}" type="presOf" srcId="{58AB0882-F60D-4E06-9835-8762C4FE1EF1}" destId="{6CC3717E-DE54-40DD-AF81-567BB4CF68DB}" srcOrd="0" destOrd="0" presId="urn:microsoft.com/office/officeart/2005/8/layout/bProcess4"/>
    <dgm:cxn modelId="{4D5D8088-F3CA-4027-A045-F2CF2CD91CA8}" type="presOf" srcId="{74872EEF-6668-4968-B728-0BF97C6CAA37}" destId="{D8F5B45E-3AAC-4033-94EC-CFE79C780D1B}" srcOrd="0" destOrd="0" presId="urn:microsoft.com/office/officeart/2005/8/layout/bProcess4"/>
    <dgm:cxn modelId="{1499DC88-CF1F-4C97-AAC8-A734CFDEF1D0}" type="presOf" srcId="{D5106928-1DE5-449F-BCC9-208156911966}" destId="{D4D9FD35-80B6-4FB5-96C7-875AFABD34C2}" srcOrd="0" destOrd="0" presId="urn:microsoft.com/office/officeart/2005/8/layout/bProcess4"/>
    <dgm:cxn modelId="{0CB93490-F866-4BE0-9755-F73C2DF6D6A7}" type="presOf" srcId="{EA44F88C-49DD-4369-AA18-95179724AB7A}" destId="{8DF4525A-2AEF-4C4E-BD53-4CFCB4FAA7CC}" srcOrd="0" destOrd="0" presId="urn:microsoft.com/office/officeart/2005/8/layout/bProcess4"/>
    <dgm:cxn modelId="{69469190-3065-4E5E-A96C-88E7E7549389}" type="presOf" srcId="{CFBFE9D3-0D5E-40CF-88A0-6CC454FC4EC2}" destId="{BA8F4974-FF0C-4B0C-8A29-0F539C396CF7}" srcOrd="0" destOrd="0" presId="urn:microsoft.com/office/officeart/2005/8/layout/bProcess4"/>
    <dgm:cxn modelId="{5FB8E492-824E-41EE-AA48-EDBC4CE48C94}" srcId="{3AE46C63-EB30-462F-B956-3252E570A758}" destId="{B3609370-FE07-42FD-8DBC-FB49A9F2C630}" srcOrd="26" destOrd="0" parTransId="{56AB34AA-CBD0-4412-80DE-8FB1E59C216B}" sibTransId="{E19224AD-094C-4CD3-9C0B-9E97854E5C0F}"/>
    <dgm:cxn modelId="{4D8B4595-9D57-438D-960B-9332B5DA27CA}" type="presOf" srcId="{2FCA0321-6822-42A8-8DFB-1706F79730B7}" destId="{73EBC388-D2F4-40D2-A9FC-15AE63D029F2}" srcOrd="0" destOrd="0" presId="urn:microsoft.com/office/officeart/2005/8/layout/bProcess4"/>
    <dgm:cxn modelId="{D8DEFB98-53C7-4BC1-9FE9-E1BD3BF09560}" type="presOf" srcId="{7120AC79-BAD6-4300-B348-7E13BEFC9154}" destId="{1FC50374-B403-44FF-B3FC-D81F4B18EE02}" srcOrd="0" destOrd="0" presId="urn:microsoft.com/office/officeart/2005/8/layout/bProcess4"/>
    <dgm:cxn modelId="{EFE01E9F-3072-4A97-B4D6-96A00BB7541D}" type="presOf" srcId="{D5B4BF2F-B4A4-4C61-A04A-05EC14E582C6}" destId="{716F2CF9-DE48-4797-BA91-A982255A04ED}" srcOrd="0" destOrd="0" presId="urn:microsoft.com/office/officeart/2005/8/layout/bProcess4"/>
    <dgm:cxn modelId="{166F28A0-CAB7-4C30-AD16-A12D5F715A9A}" srcId="{3AE46C63-EB30-462F-B956-3252E570A758}" destId="{6D548589-6EF7-4389-80F5-4EE0B6CB75F2}" srcOrd="14" destOrd="0" parTransId="{9BAFDD5F-F7F6-4220-A540-40C2556C5C41}" sibTransId="{73539579-F137-4291-9947-E7096AFEAC51}"/>
    <dgm:cxn modelId="{A7984EA5-267B-4162-BCFE-F4D0352EE11C}" srcId="{3AE46C63-EB30-462F-B956-3252E570A758}" destId="{44F8D29B-9673-43E2-9102-1FF111932270}" srcOrd="28" destOrd="0" parTransId="{80AFC472-A4D2-4EC6-8732-8455AB7FB0BF}" sibTransId="{8DEC71B4-2BA2-4325-BB63-C5622FAA5EC2}"/>
    <dgm:cxn modelId="{9CF0C1A6-258E-4BDB-BFBC-251C014EAAB0}" type="presOf" srcId="{133CCE8F-FC5C-4281-B523-75EA0D3FF912}" destId="{697AF5FD-5204-492F-AC71-684F042AE324}" srcOrd="0" destOrd="0" presId="urn:microsoft.com/office/officeart/2005/8/layout/bProcess4"/>
    <dgm:cxn modelId="{FA1FCCA8-3C75-4ECF-9AEF-33489F7A5A71}" type="presOf" srcId="{1368B467-B7BE-4CA0-887B-A83E5830F7D1}" destId="{4AE09776-6071-4537-A09C-11580C8F32EE}" srcOrd="0" destOrd="0" presId="urn:microsoft.com/office/officeart/2005/8/layout/bProcess4"/>
    <dgm:cxn modelId="{25F00EA9-C346-44C1-8AE0-F02AFE4738BF}" srcId="{3AE46C63-EB30-462F-B956-3252E570A758}" destId="{D5106928-1DE5-449F-BCC9-208156911966}" srcOrd="3" destOrd="0" parTransId="{399F7FCB-1C1B-410E-803E-75591497A8C3}" sibTransId="{EA44F88C-49DD-4369-AA18-95179724AB7A}"/>
    <dgm:cxn modelId="{B11C4EA9-172E-4B25-9D5F-CBFEDBB7BBA1}" srcId="{3AE46C63-EB30-462F-B956-3252E570A758}" destId="{ED1F0928-66CB-48D2-9D1F-12E6B34DF4A2}" srcOrd="29" destOrd="0" parTransId="{C4443D62-1366-40E4-823A-C03512F8CC8B}" sibTransId="{AA59E36F-E15D-44C2-B819-EF2F28C6E943}"/>
    <dgm:cxn modelId="{BA7055A9-B98E-4C3B-954F-B130168B5676}" type="presOf" srcId="{8D419A99-1990-45D4-A363-9BE78BDD4972}" destId="{A53612F9-7391-44B5-97BE-324F8208AE77}" srcOrd="0" destOrd="0" presId="urn:microsoft.com/office/officeart/2005/8/layout/bProcess4"/>
    <dgm:cxn modelId="{24E363B0-75B6-4518-8544-9CB5F8E74B68}" type="presOf" srcId="{8DEC71B4-2BA2-4325-BB63-C5622FAA5EC2}" destId="{649AB44A-7CB4-47A3-BE4E-4E515CD2CE88}" srcOrd="0" destOrd="0" presId="urn:microsoft.com/office/officeart/2005/8/layout/bProcess4"/>
    <dgm:cxn modelId="{2D2ACFB0-5AFF-4F5B-B35C-8B1D6E05FBDA}" srcId="{3AE46C63-EB30-462F-B956-3252E570A758}" destId="{AF47ECD4-91C3-4613-A684-E63A147164C0}" srcOrd="24" destOrd="0" parTransId="{D27B6EF8-B154-4855-98DB-E94F2A729E41}" sibTransId="{A6354FD9-71D2-4732-A1BE-FA9BCB4DFA7B}"/>
    <dgm:cxn modelId="{D191FCB5-3AAC-41C7-B186-BFCA9368B157}" type="presOf" srcId="{73539579-F137-4291-9947-E7096AFEAC51}" destId="{B2ED40A5-F3F8-4D79-9948-D0B72445A7AB}" srcOrd="0" destOrd="0" presId="urn:microsoft.com/office/officeart/2005/8/layout/bProcess4"/>
    <dgm:cxn modelId="{E1CEE2B6-7633-4EC5-A60D-1A6F8EB84281}" type="presOf" srcId="{7DFA1BF5-69F9-4193-97F6-7967736A5EDC}" destId="{6846E769-8B56-4115-A3AB-8184F1B222AC}" srcOrd="0" destOrd="0" presId="urn:microsoft.com/office/officeart/2005/8/layout/bProcess4"/>
    <dgm:cxn modelId="{7CE30CB7-649C-4218-BA2B-8B46BE4103F8}" type="presOf" srcId="{C1232CF6-9EA1-4079-8F0C-52FE8CE930A2}" destId="{57D31FCD-395A-4345-8F89-8A424F3F7E92}" srcOrd="0" destOrd="0" presId="urn:microsoft.com/office/officeart/2005/8/layout/bProcess4"/>
    <dgm:cxn modelId="{7A8D57B7-6081-4E94-B028-1D7E565FA063}" type="presOf" srcId="{4044AA91-067B-49D3-BAB8-8B056E8FA070}" destId="{C370E29A-EE23-434A-A8F0-8EA2EF60A576}" srcOrd="0" destOrd="0" presId="urn:microsoft.com/office/officeart/2005/8/layout/bProcess4"/>
    <dgm:cxn modelId="{2CAB95BE-FB0B-476A-A4A4-580460D0035B}" srcId="{3AE46C63-EB30-462F-B956-3252E570A758}" destId="{C8A7BE08-02A5-4BCC-B848-CD1D1EAF0155}" srcOrd="9" destOrd="0" parTransId="{9BCC5BDA-5F64-4289-ACFE-A8C36A37361F}" sibTransId="{85FBD7FA-F511-4FF5-BF63-21A40DD2BABE}"/>
    <dgm:cxn modelId="{B2A738C0-C692-42F6-BA5C-5EC345147E14}" type="presOf" srcId="{85FBD7FA-F511-4FF5-BF63-21A40DD2BABE}" destId="{5AB09951-64B0-4B4D-BF0C-D7624C505E5A}" srcOrd="0" destOrd="0" presId="urn:microsoft.com/office/officeart/2005/8/layout/bProcess4"/>
    <dgm:cxn modelId="{5EAB7AC1-EFA8-4288-85C3-21E133D85351}" type="presOf" srcId="{44F8D29B-9673-43E2-9102-1FF111932270}" destId="{0BE0475F-2BC5-4118-ABE5-32D0FA9CC197}" srcOrd="0" destOrd="0" presId="urn:microsoft.com/office/officeart/2005/8/layout/bProcess4"/>
    <dgm:cxn modelId="{507D2AC3-5BCA-4114-A683-55BED76392FE}" srcId="{3AE46C63-EB30-462F-B956-3252E570A758}" destId="{B3197C91-286D-4D67-AF00-AF3C52C05963}" srcOrd="2" destOrd="0" parTransId="{5DF720AA-E8B6-4DF9-BA52-2B3F14260532}" sibTransId="{981FE346-686B-4116-B101-ACD8123FAC16}"/>
    <dgm:cxn modelId="{B0BBB2C4-7936-4AF9-8EA1-228DAF163110}" srcId="{3AE46C63-EB30-462F-B956-3252E570A758}" destId="{F2C9A8FD-27F0-4CB8-81CA-020167602BEF}" srcOrd="16" destOrd="0" parTransId="{4E46A983-90EA-45F2-A232-E59E5C8B45C0}" sibTransId="{13DB9718-1D9B-484F-BF56-94F7B6C0CC10}"/>
    <dgm:cxn modelId="{F446F9C4-1875-47FB-BF5B-EED03FD1F7EE}" type="presOf" srcId="{9724150A-8FE9-47E4-8FBE-AB2BFC3AB0EA}" destId="{378659E6-C6B4-425C-ABBF-89DB0DB8D69D}" srcOrd="0" destOrd="0" presId="urn:microsoft.com/office/officeart/2005/8/layout/bProcess4"/>
    <dgm:cxn modelId="{7EE51EC5-963E-4614-99EB-F6B9F60FA69B}" type="presOf" srcId="{5DB35D5A-C7A5-418D-919C-2EA315F0C421}" destId="{28F8F011-3A32-467E-9DD2-507C8B0CB63F}" srcOrd="0" destOrd="0" presId="urn:microsoft.com/office/officeart/2005/8/layout/bProcess4"/>
    <dgm:cxn modelId="{1CFE29C7-015D-4C32-B8D8-CB2BEB403BBE}" type="presOf" srcId="{59924F8B-0C74-4131-BE03-EBA498E00CB7}" destId="{4D8821E2-5AE7-4917-B8CC-9608B5042C37}" srcOrd="0" destOrd="0" presId="urn:microsoft.com/office/officeart/2005/8/layout/bProcess4"/>
    <dgm:cxn modelId="{2FADB8CC-5B5A-43E6-9AB8-249AFAC5B6B0}" type="presOf" srcId="{B9F4B808-3BEF-4DB0-AA82-5A7A98458DFB}" destId="{56122CB6-0005-4F0B-A5F1-1023BADAA2A9}" srcOrd="0" destOrd="0" presId="urn:microsoft.com/office/officeart/2005/8/layout/bProcess4"/>
    <dgm:cxn modelId="{A203E1CF-B556-45C5-AFDC-B01B42B1F511}" srcId="{3AE46C63-EB30-462F-B956-3252E570A758}" destId="{42D1CDC7-44BE-439E-AE72-C80B6EA8E10A}" srcOrd="1" destOrd="0" parTransId="{96516D53-ECBD-407E-926C-6098F99157B5}" sibTransId="{D44462B2-9301-4A3B-BC96-BDF23C62D737}"/>
    <dgm:cxn modelId="{574E45D5-BB5C-4E7D-8E42-BADA8EA25602}" type="presOf" srcId="{54C3AA62-D174-4E5A-87AF-FD19BA22621A}" destId="{B2F7322A-6A66-48C0-BE0C-85A7FC32F946}" srcOrd="0" destOrd="0" presId="urn:microsoft.com/office/officeart/2005/8/layout/bProcess4"/>
    <dgm:cxn modelId="{E9FE43D6-13FE-4767-A5DD-6747DBD88075}" type="presOf" srcId="{3AE46C63-EB30-462F-B956-3252E570A758}" destId="{F830E9F7-043E-4937-8C47-2E4EF630B470}" srcOrd="0" destOrd="0" presId="urn:microsoft.com/office/officeart/2005/8/layout/bProcess4"/>
    <dgm:cxn modelId="{C00DEAD8-5DCB-4F3A-B07A-D262CA5C628C}" srcId="{3AE46C63-EB30-462F-B956-3252E570A758}" destId="{54C3AA62-D174-4E5A-87AF-FD19BA22621A}" srcOrd="0" destOrd="0" parTransId="{382A06BA-CC05-4476-81CA-1E0BBAF0EC11}" sibTransId="{FD824365-6BF2-4855-9DCE-3B231A466BA2}"/>
    <dgm:cxn modelId="{A8D2BCDA-AC10-4307-9CC9-A2E2A6844EDA}" srcId="{3AE46C63-EB30-462F-B956-3252E570A758}" destId="{4DF82B16-B327-4C22-A7C5-1BADDFC48DCD}" srcOrd="23" destOrd="0" parTransId="{FEF6A13C-E2D8-4776-A9E5-75BE70795F55}" sibTransId="{D5B4BF2F-B4A4-4C61-A04A-05EC14E582C6}"/>
    <dgm:cxn modelId="{FB4B94E1-E253-483A-8576-B5543FB6B4E7}" type="presOf" srcId="{BE54DB9E-E72A-4924-9026-FC3842D8DAED}" destId="{A1FF0F36-14CD-485C-AA7C-CA4E077B0CC4}" srcOrd="0" destOrd="0" presId="urn:microsoft.com/office/officeart/2005/8/layout/bProcess4"/>
    <dgm:cxn modelId="{9C4E5CE4-F534-4014-A379-17FB1B6C7E5B}" type="presOf" srcId="{F6301096-BD96-486A-A590-2F116EB7CD11}" destId="{4F63077F-B694-4AAF-95A0-2DD3639D3055}" srcOrd="0" destOrd="0" presId="urn:microsoft.com/office/officeart/2005/8/layout/bProcess4"/>
    <dgm:cxn modelId="{9C22BCE4-2448-4AD5-955A-6339B317E639}" type="presOf" srcId="{6D548589-6EF7-4389-80F5-4EE0B6CB75F2}" destId="{3909B650-E0A7-4782-8550-23BAF56A5DFB}" srcOrd="0" destOrd="0" presId="urn:microsoft.com/office/officeart/2005/8/layout/bProcess4"/>
    <dgm:cxn modelId="{A12F60E6-9195-41BF-8CDA-97A10F9B8BD6}" type="presOf" srcId="{D1638E22-EC73-4552-AD66-65C55B1FBA7C}" destId="{5FF33B48-56C7-4187-B692-7B75447D8A68}" srcOrd="0" destOrd="0" presId="urn:microsoft.com/office/officeart/2005/8/layout/bProcess4"/>
    <dgm:cxn modelId="{E336A6E9-AD83-4BDC-B373-192C97CCA5D1}" type="presOf" srcId="{A6354FD9-71D2-4732-A1BE-FA9BCB4DFA7B}" destId="{F690D0F6-8B28-4AA5-A19F-CD87737D7BA0}" srcOrd="0" destOrd="0" presId="urn:microsoft.com/office/officeart/2005/8/layout/bProcess4"/>
    <dgm:cxn modelId="{63E7B0EF-BFE9-4C59-AFB4-1931D89D1F14}" type="presOf" srcId="{167F19B7-3E4B-474E-8D99-925C081CCBBE}" destId="{591D8DC9-3D23-4823-96AE-E013DF2DD034}" srcOrd="0" destOrd="0" presId="urn:microsoft.com/office/officeart/2005/8/layout/bProcess4"/>
    <dgm:cxn modelId="{5F272CF0-664B-403B-9B15-A73D13C6C727}" type="presOf" srcId="{4F2D557A-E3AC-4E31-874D-FD8F94922915}" destId="{AA4224E6-FB04-4FE4-84CB-57D193F4F85E}" srcOrd="0" destOrd="0" presId="urn:microsoft.com/office/officeart/2005/8/layout/bProcess4"/>
    <dgm:cxn modelId="{73E2B1F2-D78C-47F3-8932-84434764C8E8}" srcId="{3AE46C63-EB30-462F-B956-3252E570A758}" destId="{178F809A-0255-4C3F-BC2E-8747DC8746F2}" srcOrd="25" destOrd="0" parTransId="{DA2F1A32-5775-462A-8286-DFB6027D003D}" sibTransId="{5DB35D5A-C7A5-418D-919C-2EA315F0C421}"/>
    <dgm:cxn modelId="{911BE7F4-02E9-433C-82EC-01ACE5CDAB5E}" type="presOf" srcId="{AF47ECD4-91C3-4613-A684-E63A147164C0}" destId="{49664413-51A2-4990-9D64-D0CB35725577}" srcOrd="0" destOrd="0" presId="urn:microsoft.com/office/officeart/2005/8/layout/bProcess4"/>
    <dgm:cxn modelId="{3ACB13F9-9DA1-4791-8EB6-8CB21966A5F3}" type="presOf" srcId="{E19224AD-094C-4CD3-9C0B-9E97854E5C0F}" destId="{9D6BE774-BA33-41C2-84B5-C1456C104A85}" srcOrd="0" destOrd="0" presId="urn:microsoft.com/office/officeart/2005/8/layout/bProcess4"/>
    <dgm:cxn modelId="{EC440BFA-5B01-489F-A0A9-3FDF316B3F82}" type="presOf" srcId="{C8A7BE08-02A5-4BCC-B848-CD1D1EAF0155}" destId="{F0D73A89-F92D-4142-A125-8B9B0B2555C6}" srcOrd="0" destOrd="0" presId="urn:microsoft.com/office/officeart/2005/8/layout/bProcess4"/>
    <dgm:cxn modelId="{5D1C9EFA-C418-44D1-B898-97D61DF62325}" srcId="{3AE46C63-EB30-462F-B956-3252E570A758}" destId="{F3A575D1-4764-4892-9A50-718BDB1CEED2}" srcOrd="17" destOrd="0" parTransId="{6FC727B0-7EEA-4E02-A37B-FE39E71BA016}" sibTransId="{59924F8B-0C74-4131-BE03-EBA498E00CB7}"/>
    <dgm:cxn modelId="{56DA28CF-BC1F-417C-8221-A576F35497D4}" type="presParOf" srcId="{F830E9F7-043E-4937-8C47-2E4EF630B470}" destId="{2B75C6DF-CCF3-4C33-B985-DC773AE38093}" srcOrd="0" destOrd="0" presId="urn:microsoft.com/office/officeart/2005/8/layout/bProcess4"/>
    <dgm:cxn modelId="{12EA1686-028C-4F34-B9A7-3539DA5DD10D}" type="presParOf" srcId="{2B75C6DF-CCF3-4C33-B985-DC773AE38093}" destId="{ADD36F5C-44CA-44DC-AF2F-0E09AE579D49}" srcOrd="0" destOrd="0" presId="urn:microsoft.com/office/officeart/2005/8/layout/bProcess4"/>
    <dgm:cxn modelId="{7A5AED98-BEF3-466B-9123-8544ABA2487A}" type="presParOf" srcId="{2B75C6DF-CCF3-4C33-B985-DC773AE38093}" destId="{B2F7322A-6A66-48C0-BE0C-85A7FC32F946}" srcOrd="1" destOrd="0" presId="urn:microsoft.com/office/officeart/2005/8/layout/bProcess4"/>
    <dgm:cxn modelId="{4819B17B-C837-4ED2-9395-7126AB4C2E28}" type="presParOf" srcId="{F830E9F7-043E-4937-8C47-2E4EF630B470}" destId="{B4F12CB2-EEEB-4B4F-9E49-73F4ECE2C2C1}" srcOrd="1" destOrd="0" presId="urn:microsoft.com/office/officeart/2005/8/layout/bProcess4"/>
    <dgm:cxn modelId="{2F2B08D0-FB57-400C-A1E1-B2D7E59FA1E9}" type="presParOf" srcId="{F830E9F7-043E-4937-8C47-2E4EF630B470}" destId="{17578816-3684-46FA-BDB9-2041774E5D4D}" srcOrd="2" destOrd="0" presId="urn:microsoft.com/office/officeart/2005/8/layout/bProcess4"/>
    <dgm:cxn modelId="{737A9AC7-CAF4-4220-AE8B-B23120C1B3E2}" type="presParOf" srcId="{17578816-3684-46FA-BDB9-2041774E5D4D}" destId="{D2C37367-748E-421F-9907-F748352EEBF3}" srcOrd="0" destOrd="0" presId="urn:microsoft.com/office/officeart/2005/8/layout/bProcess4"/>
    <dgm:cxn modelId="{3B8B8F75-3A45-4911-9FA4-B8D3AF607557}" type="presParOf" srcId="{17578816-3684-46FA-BDB9-2041774E5D4D}" destId="{0A9111E8-0D8F-427E-90AE-53D4E423C68A}" srcOrd="1" destOrd="0" presId="urn:microsoft.com/office/officeart/2005/8/layout/bProcess4"/>
    <dgm:cxn modelId="{D8D2C4EF-AC9B-43AF-8C81-97B15B6841AF}" type="presParOf" srcId="{F830E9F7-043E-4937-8C47-2E4EF630B470}" destId="{35AC635D-F543-444E-83E9-3C395E1EDE4F}" srcOrd="3" destOrd="0" presId="urn:microsoft.com/office/officeart/2005/8/layout/bProcess4"/>
    <dgm:cxn modelId="{F2AAD379-4FCE-4C0A-BA31-F87A8A7BCDD5}" type="presParOf" srcId="{F830E9F7-043E-4937-8C47-2E4EF630B470}" destId="{31E63A9F-8EA0-47CD-B47B-1CC719E13CD0}" srcOrd="4" destOrd="0" presId="urn:microsoft.com/office/officeart/2005/8/layout/bProcess4"/>
    <dgm:cxn modelId="{95B2BA20-CC2C-44F8-9D30-B0B74ADE43F0}" type="presParOf" srcId="{31E63A9F-8EA0-47CD-B47B-1CC719E13CD0}" destId="{B0A163DE-E45E-4EDF-9C15-D84BCA372EEF}" srcOrd="0" destOrd="0" presId="urn:microsoft.com/office/officeart/2005/8/layout/bProcess4"/>
    <dgm:cxn modelId="{EA4126A2-2029-4168-87DA-FFD2FD03BB74}" type="presParOf" srcId="{31E63A9F-8EA0-47CD-B47B-1CC719E13CD0}" destId="{28C75E10-AD84-4B58-8C7F-4146E2C41701}" srcOrd="1" destOrd="0" presId="urn:microsoft.com/office/officeart/2005/8/layout/bProcess4"/>
    <dgm:cxn modelId="{9A3B5E60-AF62-445C-84F0-11D4E49B2167}" type="presParOf" srcId="{F830E9F7-043E-4937-8C47-2E4EF630B470}" destId="{0385FC09-B296-4494-A483-C94C7F803AC8}" srcOrd="5" destOrd="0" presId="urn:microsoft.com/office/officeart/2005/8/layout/bProcess4"/>
    <dgm:cxn modelId="{C8697F56-BA89-4228-9063-366269839F94}" type="presParOf" srcId="{F830E9F7-043E-4937-8C47-2E4EF630B470}" destId="{FEFFE59F-7E8F-4A1D-9EB5-02432BCF2C46}" srcOrd="6" destOrd="0" presId="urn:microsoft.com/office/officeart/2005/8/layout/bProcess4"/>
    <dgm:cxn modelId="{C78F511E-9F75-47A1-92D8-084F31359820}" type="presParOf" srcId="{FEFFE59F-7E8F-4A1D-9EB5-02432BCF2C46}" destId="{437762E2-25D6-4C2F-9E27-EE522ABBEA02}" srcOrd="0" destOrd="0" presId="urn:microsoft.com/office/officeart/2005/8/layout/bProcess4"/>
    <dgm:cxn modelId="{C00311AF-5229-4DCF-8AC7-A2E2B1E34C08}" type="presParOf" srcId="{FEFFE59F-7E8F-4A1D-9EB5-02432BCF2C46}" destId="{D4D9FD35-80B6-4FB5-96C7-875AFABD34C2}" srcOrd="1" destOrd="0" presId="urn:microsoft.com/office/officeart/2005/8/layout/bProcess4"/>
    <dgm:cxn modelId="{5EE4B709-6BAF-4762-8FE3-3D681DF987C6}" type="presParOf" srcId="{F830E9F7-043E-4937-8C47-2E4EF630B470}" destId="{8DF4525A-2AEF-4C4E-BD53-4CFCB4FAA7CC}" srcOrd="7" destOrd="0" presId="urn:microsoft.com/office/officeart/2005/8/layout/bProcess4"/>
    <dgm:cxn modelId="{F782A03E-92A0-4960-92DC-11CFCC9422DC}" type="presParOf" srcId="{F830E9F7-043E-4937-8C47-2E4EF630B470}" destId="{3EFDF80C-58A1-42D0-ACD8-9BE1AF714BC1}" srcOrd="8" destOrd="0" presId="urn:microsoft.com/office/officeart/2005/8/layout/bProcess4"/>
    <dgm:cxn modelId="{8F91E494-471D-4E77-B6B2-969472AC7F83}" type="presParOf" srcId="{3EFDF80C-58A1-42D0-ACD8-9BE1AF714BC1}" destId="{06E3DE32-F14C-49B0-8902-E06C3834FC07}" srcOrd="0" destOrd="0" presId="urn:microsoft.com/office/officeart/2005/8/layout/bProcess4"/>
    <dgm:cxn modelId="{D1E425DC-27D1-4609-9819-E1C2C3B827CF}" type="presParOf" srcId="{3EFDF80C-58A1-42D0-ACD8-9BE1AF714BC1}" destId="{C370E29A-EE23-434A-A8F0-8EA2EF60A576}" srcOrd="1" destOrd="0" presId="urn:microsoft.com/office/officeart/2005/8/layout/bProcess4"/>
    <dgm:cxn modelId="{AB5018B1-BDBC-4393-9B1A-E47B9298CCC3}" type="presParOf" srcId="{F830E9F7-043E-4937-8C47-2E4EF630B470}" destId="{97EACBD8-CB72-48B0-B953-C3A7C411619C}" srcOrd="9" destOrd="0" presId="urn:microsoft.com/office/officeart/2005/8/layout/bProcess4"/>
    <dgm:cxn modelId="{5DF0BFD1-CB62-4FD9-AD62-F20E50720C44}" type="presParOf" srcId="{F830E9F7-043E-4937-8C47-2E4EF630B470}" destId="{08AFED85-CE42-4AF6-8769-B66F32C1829E}" srcOrd="10" destOrd="0" presId="urn:microsoft.com/office/officeart/2005/8/layout/bProcess4"/>
    <dgm:cxn modelId="{127B2F2E-BEC6-445F-8780-3D93D5A8853B}" type="presParOf" srcId="{08AFED85-CE42-4AF6-8769-B66F32C1829E}" destId="{16C1A119-597F-43C2-B4D7-B5B44D9C5574}" srcOrd="0" destOrd="0" presId="urn:microsoft.com/office/officeart/2005/8/layout/bProcess4"/>
    <dgm:cxn modelId="{F8747516-E145-45FA-B05F-551312F3FA61}" type="presParOf" srcId="{08AFED85-CE42-4AF6-8769-B66F32C1829E}" destId="{A53612F9-7391-44B5-97BE-324F8208AE77}" srcOrd="1" destOrd="0" presId="urn:microsoft.com/office/officeart/2005/8/layout/bProcess4"/>
    <dgm:cxn modelId="{9F1FDD79-4BB6-45B8-8D20-7FD194D5D4D6}" type="presParOf" srcId="{F830E9F7-043E-4937-8C47-2E4EF630B470}" destId="{6846E769-8B56-4115-A3AB-8184F1B222AC}" srcOrd="11" destOrd="0" presId="urn:microsoft.com/office/officeart/2005/8/layout/bProcess4"/>
    <dgm:cxn modelId="{10FD8D64-188A-4574-9E2B-5666F8E03003}" type="presParOf" srcId="{F830E9F7-043E-4937-8C47-2E4EF630B470}" destId="{0FA46A93-420F-42F3-B789-36AFD740DCAC}" srcOrd="12" destOrd="0" presId="urn:microsoft.com/office/officeart/2005/8/layout/bProcess4"/>
    <dgm:cxn modelId="{3DCB7FE1-6087-4735-B456-BD6AF1D7DFE7}" type="presParOf" srcId="{0FA46A93-420F-42F3-B789-36AFD740DCAC}" destId="{CADE5C96-FAE1-4C24-AD90-A89946EAB092}" srcOrd="0" destOrd="0" presId="urn:microsoft.com/office/officeart/2005/8/layout/bProcess4"/>
    <dgm:cxn modelId="{22259A86-D8AF-4860-8DAD-3973F11BEE4B}" type="presParOf" srcId="{0FA46A93-420F-42F3-B789-36AFD740DCAC}" destId="{378659E6-C6B4-425C-ABBF-89DB0DB8D69D}" srcOrd="1" destOrd="0" presId="urn:microsoft.com/office/officeart/2005/8/layout/bProcess4"/>
    <dgm:cxn modelId="{EBE6A4C3-7B4F-46C7-8C35-6B445450D427}" type="presParOf" srcId="{F830E9F7-043E-4937-8C47-2E4EF630B470}" destId="{BA8F4974-FF0C-4B0C-8A29-0F539C396CF7}" srcOrd="13" destOrd="0" presId="urn:microsoft.com/office/officeart/2005/8/layout/bProcess4"/>
    <dgm:cxn modelId="{367D31AA-E3E7-4F6B-A0B6-6998726A7A5E}" type="presParOf" srcId="{F830E9F7-043E-4937-8C47-2E4EF630B470}" destId="{8B296A34-E454-47DB-9AE7-880F18DCA6D9}" srcOrd="14" destOrd="0" presId="urn:microsoft.com/office/officeart/2005/8/layout/bProcess4"/>
    <dgm:cxn modelId="{75BA19F3-B421-4E6F-BE45-D8306AD40A06}" type="presParOf" srcId="{8B296A34-E454-47DB-9AE7-880F18DCA6D9}" destId="{8A341253-8075-473B-AD54-66EC565DDB72}" srcOrd="0" destOrd="0" presId="urn:microsoft.com/office/officeart/2005/8/layout/bProcess4"/>
    <dgm:cxn modelId="{EF935FCC-23C8-41D5-84D7-F21C668EEBCE}" type="presParOf" srcId="{8B296A34-E454-47DB-9AE7-880F18DCA6D9}" destId="{591D8DC9-3D23-4823-96AE-E013DF2DD034}" srcOrd="1" destOrd="0" presId="urn:microsoft.com/office/officeart/2005/8/layout/bProcess4"/>
    <dgm:cxn modelId="{FA626DB7-8A6A-446D-8775-9C79C637D8BA}" type="presParOf" srcId="{F830E9F7-043E-4937-8C47-2E4EF630B470}" destId="{216F5CE3-1341-4CD2-ADD5-3D58DC597326}" srcOrd="15" destOrd="0" presId="urn:microsoft.com/office/officeart/2005/8/layout/bProcess4"/>
    <dgm:cxn modelId="{8A985BA7-9351-4C7B-90F9-87011A5AF19D}" type="presParOf" srcId="{F830E9F7-043E-4937-8C47-2E4EF630B470}" destId="{7C40E514-66CC-4CEB-9597-CB5BD71C7E2C}" srcOrd="16" destOrd="0" presId="urn:microsoft.com/office/officeart/2005/8/layout/bProcess4"/>
    <dgm:cxn modelId="{E402B372-274C-4D93-8013-494B661AB6D2}" type="presParOf" srcId="{7C40E514-66CC-4CEB-9597-CB5BD71C7E2C}" destId="{147CE2DC-6F59-49B4-968F-C6B5A0A9655D}" srcOrd="0" destOrd="0" presId="urn:microsoft.com/office/officeart/2005/8/layout/bProcess4"/>
    <dgm:cxn modelId="{9879D51D-BEFA-4C3D-A12E-F35CC94005F4}" type="presParOf" srcId="{7C40E514-66CC-4CEB-9597-CB5BD71C7E2C}" destId="{6CC3717E-DE54-40DD-AF81-567BB4CF68DB}" srcOrd="1" destOrd="0" presId="urn:microsoft.com/office/officeart/2005/8/layout/bProcess4"/>
    <dgm:cxn modelId="{6B0C4885-A731-4D69-9DD9-D5A1C4C2B3D5}" type="presParOf" srcId="{F830E9F7-043E-4937-8C47-2E4EF630B470}" destId="{A1FF0F36-14CD-485C-AA7C-CA4E077B0CC4}" srcOrd="17" destOrd="0" presId="urn:microsoft.com/office/officeart/2005/8/layout/bProcess4"/>
    <dgm:cxn modelId="{4F357C9F-2D29-4356-89D7-57E087A6C0EE}" type="presParOf" srcId="{F830E9F7-043E-4937-8C47-2E4EF630B470}" destId="{7F3CE5FA-9054-4D82-9F60-D39A42ABB269}" srcOrd="18" destOrd="0" presId="urn:microsoft.com/office/officeart/2005/8/layout/bProcess4"/>
    <dgm:cxn modelId="{5B96427D-B443-4170-9505-711035074C3E}" type="presParOf" srcId="{7F3CE5FA-9054-4D82-9F60-D39A42ABB269}" destId="{C50A1AE8-8C5C-4DBE-806C-B45E8BD81866}" srcOrd="0" destOrd="0" presId="urn:microsoft.com/office/officeart/2005/8/layout/bProcess4"/>
    <dgm:cxn modelId="{6C6D976E-5A9E-4E0E-9AFD-AA710D9084AA}" type="presParOf" srcId="{7F3CE5FA-9054-4D82-9F60-D39A42ABB269}" destId="{F0D73A89-F92D-4142-A125-8B9B0B2555C6}" srcOrd="1" destOrd="0" presId="urn:microsoft.com/office/officeart/2005/8/layout/bProcess4"/>
    <dgm:cxn modelId="{2FF2F5D1-36FE-40D1-87F8-B31BE8AEF5FD}" type="presParOf" srcId="{F830E9F7-043E-4937-8C47-2E4EF630B470}" destId="{5AB09951-64B0-4B4D-BF0C-D7624C505E5A}" srcOrd="19" destOrd="0" presId="urn:microsoft.com/office/officeart/2005/8/layout/bProcess4"/>
    <dgm:cxn modelId="{9D5E9954-D3BD-4508-97FC-837201EEB621}" type="presParOf" srcId="{F830E9F7-043E-4937-8C47-2E4EF630B470}" destId="{23BB6B83-DE17-46F1-ADD4-7D14F930B098}" srcOrd="20" destOrd="0" presId="urn:microsoft.com/office/officeart/2005/8/layout/bProcess4"/>
    <dgm:cxn modelId="{508DBB4F-3FCF-4CA0-A8BF-7CF6035F7EA0}" type="presParOf" srcId="{23BB6B83-DE17-46F1-ADD4-7D14F930B098}" destId="{BC8879DF-4CE9-4B71-93BE-1AA06520E500}" srcOrd="0" destOrd="0" presId="urn:microsoft.com/office/officeart/2005/8/layout/bProcess4"/>
    <dgm:cxn modelId="{F94DBED8-C6E8-499B-8927-567638EA911A}" type="presParOf" srcId="{23BB6B83-DE17-46F1-ADD4-7D14F930B098}" destId="{87656DAD-7847-4785-B6EC-3416D505DCB5}" srcOrd="1" destOrd="0" presId="urn:microsoft.com/office/officeart/2005/8/layout/bProcess4"/>
    <dgm:cxn modelId="{50830566-25AC-4A16-9D53-43CE6606AAB4}" type="presParOf" srcId="{F830E9F7-043E-4937-8C47-2E4EF630B470}" destId="{A581DD3C-0432-458D-8C0D-F9552D1418C1}" srcOrd="21" destOrd="0" presId="urn:microsoft.com/office/officeart/2005/8/layout/bProcess4"/>
    <dgm:cxn modelId="{2B427AAE-CAAD-4ABC-87D3-5079BDE4CFD8}" type="presParOf" srcId="{F830E9F7-043E-4937-8C47-2E4EF630B470}" destId="{487868F5-CC31-4CE6-8D3E-B0A097943470}" srcOrd="22" destOrd="0" presId="urn:microsoft.com/office/officeart/2005/8/layout/bProcess4"/>
    <dgm:cxn modelId="{E30337E2-7075-4243-A661-78927779458A}" type="presParOf" srcId="{487868F5-CC31-4CE6-8D3E-B0A097943470}" destId="{E4BC0BBF-5E3A-4CC1-9B35-BD587FBD055F}" srcOrd="0" destOrd="0" presId="urn:microsoft.com/office/officeart/2005/8/layout/bProcess4"/>
    <dgm:cxn modelId="{0375609F-033F-4794-A0B0-F4A384970EFD}" type="presParOf" srcId="{487868F5-CC31-4CE6-8D3E-B0A097943470}" destId="{C1126775-5AE5-4A52-B67A-6779D475E371}" srcOrd="1" destOrd="0" presId="urn:microsoft.com/office/officeart/2005/8/layout/bProcess4"/>
    <dgm:cxn modelId="{A58DE406-F1D5-4FA1-BF20-508042913B7C}" type="presParOf" srcId="{F830E9F7-043E-4937-8C47-2E4EF630B470}" destId="{4AE09776-6071-4537-A09C-11580C8F32EE}" srcOrd="23" destOrd="0" presId="urn:microsoft.com/office/officeart/2005/8/layout/bProcess4"/>
    <dgm:cxn modelId="{F57B764A-ADBE-45A1-B50E-B8D3E8F43CE3}" type="presParOf" srcId="{F830E9F7-043E-4937-8C47-2E4EF630B470}" destId="{282AD527-D6E9-4C66-8C4C-F962B984DDCD}" srcOrd="24" destOrd="0" presId="urn:microsoft.com/office/officeart/2005/8/layout/bProcess4"/>
    <dgm:cxn modelId="{0E8FE72B-3118-46F5-A40B-011C87E1BF65}" type="presParOf" srcId="{282AD527-D6E9-4C66-8C4C-F962B984DDCD}" destId="{86C394F9-1E6D-4D50-9B1E-5B36EAAC71D6}" srcOrd="0" destOrd="0" presId="urn:microsoft.com/office/officeart/2005/8/layout/bProcess4"/>
    <dgm:cxn modelId="{7EA5AD15-18DF-4D2D-9D94-D79F623DF956}" type="presParOf" srcId="{282AD527-D6E9-4C66-8C4C-F962B984DDCD}" destId="{1FC50374-B403-44FF-B3FC-D81F4B18EE02}" srcOrd="1" destOrd="0" presId="urn:microsoft.com/office/officeart/2005/8/layout/bProcess4"/>
    <dgm:cxn modelId="{D595F0A6-6D1E-46A2-9636-C39A5BF729F5}" type="presParOf" srcId="{F830E9F7-043E-4937-8C47-2E4EF630B470}" destId="{8C22CCD2-F8FD-4753-9FDF-A34469A73B10}" srcOrd="25" destOrd="0" presId="urn:microsoft.com/office/officeart/2005/8/layout/bProcess4"/>
    <dgm:cxn modelId="{B38D9640-21D8-4972-8CB1-FC47988BD880}" type="presParOf" srcId="{F830E9F7-043E-4937-8C47-2E4EF630B470}" destId="{E1C73D6E-C03E-4182-BFF6-EEE126A12E6E}" srcOrd="26" destOrd="0" presId="urn:microsoft.com/office/officeart/2005/8/layout/bProcess4"/>
    <dgm:cxn modelId="{6E0699D4-59C5-44BC-A9D7-935D1D9F45A5}" type="presParOf" srcId="{E1C73D6E-C03E-4182-BFF6-EEE126A12E6E}" destId="{1666546B-40E0-4E99-802A-65A5AA885818}" srcOrd="0" destOrd="0" presId="urn:microsoft.com/office/officeart/2005/8/layout/bProcess4"/>
    <dgm:cxn modelId="{6919CEAA-67CC-4088-BE33-5833D90451B6}" type="presParOf" srcId="{E1C73D6E-C03E-4182-BFF6-EEE126A12E6E}" destId="{A9091EB3-27EE-41FE-A40B-054A74F382FC}" srcOrd="1" destOrd="0" presId="urn:microsoft.com/office/officeart/2005/8/layout/bProcess4"/>
    <dgm:cxn modelId="{01412C98-72D2-482D-AC79-A621BE844E2E}" type="presParOf" srcId="{F830E9F7-043E-4937-8C47-2E4EF630B470}" destId="{0AA27F8F-1F9E-4E3D-B080-3D2D2A1BFE63}" srcOrd="27" destOrd="0" presId="urn:microsoft.com/office/officeart/2005/8/layout/bProcess4"/>
    <dgm:cxn modelId="{94F188DF-5BC8-46F7-9772-B28AAD0F6D45}" type="presParOf" srcId="{F830E9F7-043E-4937-8C47-2E4EF630B470}" destId="{8EEEAA99-3293-4086-B2EE-E35DF280F208}" srcOrd="28" destOrd="0" presId="urn:microsoft.com/office/officeart/2005/8/layout/bProcess4"/>
    <dgm:cxn modelId="{39F5F597-1238-40D3-95F6-8B7CE4C7CA6F}" type="presParOf" srcId="{8EEEAA99-3293-4086-B2EE-E35DF280F208}" destId="{5394A7D8-64C0-4466-88DA-7BA4A5694683}" srcOrd="0" destOrd="0" presId="urn:microsoft.com/office/officeart/2005/8/layout/bProcess4"/>
    <dgm:cxn modelId="{F8B0F456-04C0-40F4-8192-405F27E5DDB6}" type="presParOf" srcId="{8EEEAA99-3293-4086-B2EE-E35DF280F208}" destId="{3909B650-E0A7-4782-8550-23BAF56A5DFB}" srcOrd="1" destOrd="0" presId="urn:microsoft.com/office/officeart/2005/8/layout/bProcess4"/>
    <dgm:cxn modelId="{D956B765-4014-46A4-8CB3-6D560CC4DEC9}" type="presParOf" srcId="{F830E9F7-043E-4937-8C47-2E4EF630B470}" destId="{B2ED40A5-F3F8-4D79-9948-D0B72445A7AB}" srcOrd="29" destOrd="0" presId="urn:microsoft.com/office/officeart/2005/8/layout/bProcess4"/>
    <dgm:cxn modelId="{2A4F8365-B4EE-4086-898F-F07863B27C45}" type="presParOf" srcId="{F830E9F7-043E-4937-8C47-2E4EF630B470}" destId="{416BB612-BA0E-4A43-8C09-E1DC6931F635}" srcOrd="30" destOrd="0" presId="urn:microsoft.com/office/officeart/2005/8/layout/bProcess4"/>
    <dgm:cxn modelId="{4908FAB5-22FE-49CE-9190-A69574603139}" type="presParOf" srcId="{416BB612-BA0E-4A43-8C09-E1DC6931F635}" destId="{21F8F10C-6E65-4447-805A-1612A2786510}" srcOrd="0" destOrd="0" presId="urn:microsoft.com/office/officeart/2005/8/layout/bProcess4"/>
    <dgm:cxn modelId="{2830AA48-7BD5-446A-9C5C-699F408DAC68}" type="presParOf" srcId="{416BB612-BA0E-4A43-8C09-E1DC6931F635}" destId="{73EBC388-D2F4-40D2-A9FC-15AE63D029F2}" srcOrd="1" destOrd="0" presId="urn:microsoft.com/office/officeart/2005/8/layout/bProcess4"/>
    <dgm:cxn modelId="{5978227D-7EE5-4600-A0CF-462CF949F889}" type="presParOf" srcId="{F830E9F7-043E-4937-8C47-2E4EF630B470}" destId="{90C12500-B730-46D7-9B6A-180C0E7A1152}" srcOrd="31" destOrd="0" presId="urn:microsoft.com/office/officeart/2005/8/layout/bProcess4"/>
    <dgm:cxn modelId="{C6711F10-35A9-4BA0-9FFE-B030EA136888}" type="presParOf" srcId="{F830E9F7-043E-4937-8C47-2E4EF630B470}" destId="{CB63B817-9245-4D52-938B-B7FE2863F4A7}" srcOrd="32" destOrd="0" presId="urn:microsoft.com/office/officeart/2005/8/layout/bProcess4"/>
    <dgm:cxn modelId="{00EE8F48-9838-4C03-800A-3ED208315B49}" type="presParOf" srcId="{CB63B817-9245-4D52-938B-B7FE2863F4A7}" destId="{A445C0E2-6934-49BD-AFE0-94C1BE4828B1}" srcOrd="0" destOrd="0" presId="urn:microsoft.com/office/officeart/2005/8/layout/bProcess4"/>
    <dgm:cxn modelId="{7432BCCA-D29B-4FD2-A8B8-B29268BB2FFA}" type="presParOf" srcId="{CB63B817-9245-4D52-938B-B7FE2863F4A7}" destId="{82F9B904-F5BD-4C7E-87F5-98A1D656541B}" srcOrd="1" destOrd="0" presId="urn:microsoft.com/office/officeart/2005/8/layout/bProcess4"/>
    <dgm:cxn modelId="{E2E3A0FE-8541-4B71-8E89-BED1D8C42367}" type="presParOf" srcId="{F830E9F7-043E-4937-8C47-2E4EF630B470}" destId="{F7A23BB7-EE9D-4E38-88D8-5A7DEAA614D2}" srcOrd="33" destOrd="0" presId="urn:microsoft.com/office/officeart/2005/8/layout/bProcess4"/>
    <dgm:cxn modelId="{9337C5BD-CDC1-4FD0-89AE-E036F627C688}" type="presParOf" srcId="{F830E9F7-043E-4937-8C47-2E4EF630B470}" destId="{843F2496-AE62-49DC-A29E-8005411854EC}" srcOrd="34" destOrd="0" presId="urn:microsoft.com/office/officeart/2005/8/layout/bProcess4"/>
    <dgm:cxn modelId="{3556F478-4B47-4ABD-A3A5-5A245996A854}" type="presParOf" srcId="{843F2496-AE62-49DC-A29E-8005411854EC}" destId="{2F3A2CBC-15AD-43AA-B56B-FE05540A31F1}" srcOrd="0" destOrd="0" presId="urn:microsoft.com/office/officeart/2005/8/layout/bProcess4"/>
    <dgm:cxn modelId="{2C6DF77A-8024-45E8-9598-1E5FE62B3916}" type="presParOf" srcId="{843F2496-AE62-49DC-A29E-8005411854EC}" destId="{6AC535BB-1BF3-4E61-BFEA-4B1E8D6E11BB}" srcOrd="1" destOrd="0" presId="urn:microsoft.com/office/officeart/2005/8/layout/bProcess4"/>
    <dgm:cxn modelId="{0F115946-5FE0-4C1A-A9AA-D6E6EA52087B}" type="presParOf" srcId="{F830E9F7-043E-4937-8C47-2E4EF630B470}" destId="{4D8821E2-5AE7-4917-B8CC-9608B5042C37}" srcOrd="35" destOrd="0" presId="urn:microsoft.com/office/officeart/2005/8/layout/bProcess4"/>
    <dgm:cxn modelId="{4B266941-E70C-4963-BB4D-A5A80D3501AE}" type="presParOf" srcId="{F830E9F7-043E-4937-8C47-2E4EF630B470}" destId="{BBC9ADBE-F837-456B-A777-28D98EB07120}" srcOrd="36" destOrd="0" presId="urn:microsoft.com/office/officeart/2005/8/layout/bProcess4"/>
    <dgm:cxn modelId="{467C529E-D307-441F-8389-CFB875881818}" type="presParOf" srcId="{BBC9ADBE-F837-456B-A777-28D98EB07120}" destId="{E5812F6F-86AC-4679-B4E2-12A3BD97F52E}" srcOrd="0" destOrd="0" presId="urn:microsoft.com/office/officeart/2005/8/layout/bProcess4"/>
    <dgm:cxn modelId="{154B841A-A09D-4C4B-ACEF-8C68E395E74C}" type="presParOf" srcId="{BBC9ADBE-F837-456B-A777-28D98EB07120}" destId="{57D31FCD-395A-4345-8F89-8A424F3F7E92}" srcOrd="1" destOrd="0" presId="urn:microsoft.com/office/officeart/2005/8/layout/bProcess4"/>
    <dgm:cxn modelId="{1EDC4DF0-C136-48CB-BE58-A7E8938550AD}" type="presParOf" srcId="{F830E9F7-043E-4937-8C47-2E4EF630B470}" destId="{4F63077F-B694-4AAF-95A0-2DD3639D3055}" srcOrd="37" destOrd="0" presId="urn:microsoft.com/office/officeart/2005/8/layout/bProcess4"/>
    <dgm:cxn modelId="{09421003-B3FB-4F59-9DA8-96EBAFDCE911}" type="presParOf" srcId="{F830E9F7-043E-4937-8C47-2E4EF630B470}" destId="{5C2446E1-460A-4BE5-8C93-091B18F60DAE}" srcOrd="38" destOrd="0" presId="urn:microsoft.com/office/officeart/2005/8/layout/bProcess4"/>
    <dgm:cxn modelId="{E33049ED-FA75-48D4-AE93-D31878AA7BAE}" type="presParOf" srcId="{5C2446E1-460A-4BE5-8C93-091B18F60DAE}" destId="{07E4A84C-45A3-423D-8707-E1AFA14709A6}" srcOrd="0" destOrd="0" presId="urn:microsoft.com/office/officeart/2005/8/layout/bProcess4"/>
    <dgm:cxn modelId="{3AFEBA04-1F25-459C-B652-1203C70276BB}" type="presParOf" srcId="{5C2446E1-460A-4BE5-8C93-091B18F60DAE}" destId="{AA4224E6-FB04-4FE4-84CB-57D193F4F85E}" srcOrd="1" destOrd="0" presId="urn:microsoft.com/office/officeart/2005/8/layout/bProcess4"/>
    <dgm:cxn modelId="{C86A677A-46EF-4344-9EE5-10699B34C3E2}" type="presParOf" srcId="{F830E9F7-043E-4937-8C47-2E4EF630B470}" destId="{A84BC813-6FF0-43C9-974C-0962103EF394}" srcOrd="39" destOrd="0" presId="urn:microsoft.com/office/officeart/2005/8/layout/bProcess4"/>
    <dgm:cxn modelId="{3C2C8F65-DFD9-4B1E-84AF-9130285ED82B}" type="presParOf" srcId="{F830E9F7-043E-4937-8C47-2E4EF630B470}" destId="{0058D02D-67EE-4B47-94C6-EE9BE010FD58}" srcOrd="40" destOrd="0" presId="urn:microsoft.com/office/officeart/2005/8/layout/bProcess4"/>
    <dgm:cxn modelId="{9B882F73-C383-4329-8600-0F609F638F32}" type="presParOf" srcId="{0058D02D-67EE-4B47-94C6-EE9BE010FD58}" destId="{AFFC02EC-376D-4F14-9972-11E1B9C4FE4B}" srcOrd="0" destOrd="0" presId="urn:microsoft.com/office/officeart/2005/8/layout/bProcess4"/>
    <dgm:cxn modelId="{14431B3D-33DC-4F91-9037-576917FA9283}" type="presParOf" srcId="{0058D02D-67EE-4B47-94C6-EE9BE010FD58}" destId="{D8F5B45E-3AAC-4033-94EC-CFE79C780D1B}" srcOrd="1" destOrd="0" presId="urn:microsoft.com/office/officeart/2005/8/layout/bProcess4"/>
    <dgm:cxn modelId="{A9F85085-5186-49D4-8FCB-F7DC91B35513}" type="presParOf" srcId="{F830E9F7-043E-4937-8C47-2E4EF630B470}" destId="{35A114D8-2FFB-429A-9F6C-DB64BED35E7F}" srcOrd="41" destOrd="0" presId="urn:microsoft.com/office/officeart/2005/8/layout/bProcess4"/>
    <dgm:cxn modelId="{3CC40FF3-4EC3-4FB7-AC64-8D529792DC20}" type="presParOf" srcId="{F830E9F7-043E-4937-8C47-2E4EF630B470}" destId="{DEF15884-959D-4276-9DEC-A07AC25853E2}" srcOrd="42" destOrd="0" presId="urn:microsoft.com/office/officeart/2005/8/layout/bProcess4"/>
    <dgm:cxn modelId="{17E0E0C3-5D1E-4016-B437-33ED2AA9F173}" type="presParOf" srcId="{DEF15884-959D-4276-9DEC-A07AC25853E2}" destId="{145D3565-7BBC-4632-822B-AFEE9E26F4A4}" srcOrd="0" destOrd="0" presId="urn:microsoft.com/office/officeart/2005/8/layout/bProcess4"/>
    <dgm:cxn modelId="{45F720F6-5A40-4D28-9CE6-EBF99E3BF0EF}" type="presParOf" srcId="{DEF15884-959D-4276-9DEC-A07AC25853E2}" destId="{A2BEE7A8-16F6-48F2-AAF1-04C8244BE41A}" srcOrd="1" destOrd="0" presId="urn:microsoft.com/office/officeart/2005/8/layout/bProcess4"/>
    <dgm:cxn modelId="{C1A40419-49F2-48AF-8C0B-D4A3240436D8}" type="presParOf" srcId="{F830E9F7-043E-4937-8C47-2E4EF630B470}" destId="{56122CB6-0005-4F0B-A5F1-1023BADAA2A9}" srcOrd="43" destOrd="0" presId="urn:microsoft.com/office/officeart/2005/8/layout/bProcess4"/>
    <dgm:cxn modelId="{6326032A-C28B-4E5B-AF67-6785621548BA}" type="presParOf" srcId="{F830E9F7-043E-4937-8C47-2E4EF630B470}" destId="{AC4507B1-C3CA-451C-837B-1E718B853CB5}" srcOrd="44" destOrd="0" presId="urn:microsoft.com/office/officeart/2005/8/layout/bProcess4"/>
    <dgm:cxn modelId="{E909BE7A-FE18-42EF-AAB8-589FFCADB33D}" type="presParOf" srcId="{AC4507B1-C3CA-451C-837B-1E718B853CB5}" destId="{9CF846BD-534F-49B9-B3E1-7BEDAB13263B}" srcOrd="0" destOrd="0" presId="urn:microsoft.com/office/officeart/2005/8/layout/bProcess4"/>
    <dgm:cxn modelId="{7BF40967-9F15-43AF-A0E0-38FEFDF73593}" type="presParOf" srcId="{AC4507B1-C3CA-451C-837B-1E718B853CB5}" destId="{8F0A5789-9E36-4FDC-9106-C68CF150237B}" srcOrd="1" destOrd="0" presId="urn:microsoft.com/office/officeart/2005/8/layout/bProcess4"/>
    <dgm:cxn modelId="{9E3E44CF-A35A-4BAC-A621-D5743A234A93}" type="presParOf" srcId="{F830E9F7-043E-4937-8C47-2E4EF630B470}" destId="{5FF33B48-56C7-4187-B692-7B75447D8A68}" srcOrd="45" destOrd="0" presId="urn:microsoft.com/office/officeart/2005/8/layout/bProcess4"/>
    <dgm:cxn modelId="{56412046-7DA6-4B80-A851-340757622C54}" type="presParOf" srcId="{F830E9F7-043E-4937-8C47-2E4EF630B470}" destId="{F30D404B-B6D6-4437-AC02-C16EC4A63FDE}" srcOrd="46" destOrd="0" presId="urn:microsoft.com/office/officeart/2005/8/layout/bProcess4"/>
    <dgm:cxn modelId="{335935C9-46AC-4C20-A693-023B85B422F0}" type="presParOf" srcId="{F30D404B-B6D6-4437-AC02-C16EC4A63FDE}" destId="{6FDF8248-47FA-4352-81F2-87E27113170E}" srcOrd="0" destOrd="0" presId="urn:microsoft.com/office/officeart/2005/8/layout/bProcess4"/>
    <dgm:cxn modelId="{60C54D55-7D42-4609-8FF9-4663ABC42123}" type="presParOf" srcId="{F30D404B-B6D6-4437-AC02-C16EC4A63FDE}" destId="{659260EF-82C3-4A10-8594-EC6DF8F3F6B3}" srcOrd="1" destOrd="0" presId="urn:microsoft.com/office/officeart/2005/8/layout/bProcess4"/>
    <dgm:cxn modelId="{83F4B931-5D56-48E2-AB77-756CD54EA83C}" type="presParOf" srcId="{F830E9F7-043E-4937-8C47-2E4EF630B470}" destId="{716F2CF9-DE48-4797-BA91-A982255A04ED}" srcOrd="47" destOrd="0" presId="urn:microsoft.com/office/officeart/2005/8/layout/bProcess4"/>
    <dgm:cxn modelId="{E5EE4E7A-1F55-4153-A876-320B459492DB}" type="presParOf" srcId="{F830E9F7-043E-4937-8C47-2E4EF630B470}" destId="{D373B88C-78A6-466B-8A99-348B210EEAC0}" srcOrd="48" destOrd="0" presId="urn:microsoft.com/office/officeart/2005/8/layout/bProcess4"/>
    <dgm:cxn modelId="{8445D11E-5A81-4EA0-909E-F3A7603A221C}" type="presParOf" srcId="{D373B88C-78A6-466B-8A99-348B210EEAC0}" destId="{32F7626F-4DAF-412C-847C-46631DED11B2}" srcOrd="0" destOrd="0" presId="urn:microsoft.com/office/officeart/2005/8/layout/bProcess4"/>
    <dgm:cxn modelId="{FD94FFBD-E2DA-487D-AE1C-46ADE1335720}" type="presParOf" srcId="{D373B88C-78A6-466B-8A99-348B210EEAC0}" destId="{49664413-51A2-4990-9D64-D0CB35725577}" srcOrd="1" destOrd="0" presId="urn:microsoft.com/office/officeart/2005/8/layout/bProcess4"/>
    <dgm:cxn modelId="{0632A6E9-A0B5-41A1-AADF-3CB261A7D604}" type="presParOf" srcId="{F830E9F7-043E-4937-8C47-2E4EF630B470}" destId="{F690D0F6-8B28-4AA5-A19F-CD87737D7BA0}" srcOrd="49" destOrd="0" presId="urn:microsoft.com/office/officeart/2005/8/layout/bProcess4"/>
    <dgm:cxn modelId="{A298ED4A-7739-4A11-AF2F-8F2DC9ABD668}" type="presParOf" srcId="{F830E9F7-043E-4937-8C47-2E4EF630B470}" destId="{1276FECE-5D3C-4EBA-9F03-212CAB474406}" srcOrd="50" destOrd="0" presId="urn:microsoft.com/office/officeart/2005/8/layout/bProcess4"/>
    <dgm:cxn modelId="{22809039-295F-443B-B30E-BB8591EC0AA9}" type="presParOf" srcId="{1276FECE-5D3C-4EBA-9F03-212CAB474406}" destId="{CB9C7E7B-28C9-4622-B274-A4A4A96A7A0C}" srcOrd="0" destOrd="0" presId="urn:microsoft.com/office/officeart/2005/8/layout/bProcess4"/>
    <dgm:cxn modelId="{2D16502F-1757-4F49-9C89-81EB1E6B399F}" type="presParOf" srcId="{1276FECE-5D3C-4EBA-9F03-212CAB474406}" destId="{1016C2B7-3E94-4BBA-85CF-FB13F1B90304}" srcOrd="1" destOrd="0" presId="urn:microsoft.com/office/officeart/2005/8/layout/bProcess4"/>
    <dgm:cxn modelId="{A071B1A5-6BCF-4EA0-8614-2A59882FB62C}" type="presParOf" srcId="{F830E9F7-043E-4937-8C47-2E4EF630B470}" destId="{28F8F011-3A32-467E-9DD2-507C8B0CB63F}" srcOrd="51" destOrd="0" presId="urn:microsoft.com/office/officeart/2005/8/layout/bProcess4"/>
    <dgm:cxn modelId="{7074F5FB-DEAD-4B23-BC1F-A6619A82075D}" type="presParOf" srcId="{F830E9F7-043E-4937-8C47-2E4EF630B470}" destId="{DC351C93-2B2A-4796-9C92-ADA4004B829F}" srcOrd="52" destOrd="0" presId="urn:microsoft.com/office/officeart/2005/8/layout/bProcess4"/>
    <dgm:cxn modelId="{4606532D-9D96-44E5-AB57-56CF85322D75}" type="presParOf" srcId="{DC351C93-2B2A-4796-9C92-ADA4004B829F}" destId="{DB99B911-90B5-4808-9551-EB5FFB990E2D}" srcOrd="0" destOrd="0" presId="urn:microsoft.com/office/officeart/2005/8/layout/bProcess4"/>
    <dgm:cxn modelId="{F3075AC6-CEDD-4CD9-A329-A95851864ED4}" type="presParOf" srcId="{DC351C93-2B2A-4796-9C92-ADA4004B829F}" destId="{2A35363F-A352-496B-BC35-84685FDD98C3}" srcOrd="1" destOrd="0" presId="urn:microsoft.com/office/officeart/2005/8/layout/bProcess4"/>
    <dgm:cxn modelId="{0EA3623F-9564-465A-87A6-C47CA3117328}" type="presParOf" srcId="{F830E9F7-043E-4937-8C47-2E4EF630B470}" destId="{9D6BE774-BA33-41C2-84B5-C1456C104A85}" srcOrd="53" destOrd="0" presId="urn:microsoft.com/office/officeart/2005/8/layout/bProcess4"/>
    <dgm:cxn modelId="{061A11CA-25DA-4F17-91DE-479BB344D9BE}" type="presParOf" srcId="{F830E9F7-043E-4937-8C47-2E4EF630B470}" destId="{33006ABE-7742-4191-A317-39FAC99D41C3}" srcOrd="54" destOrd="0" presId="urn:microsoft.com/office/officeart/2005/8/layout/bProcess4"/>
    <dgm:cxn modelId="{E15230B6-C75D-4BAD-8CAA-2FA4720CED59}" type="presParOf" srcId="{33006ABE-7742-4191-A317-39FAC99D41C3}" destId="{4FBEE79E-B0B6-483D-AA4F-BCD36D83DE19}" srcOrd="0" destOrd="0" presId="urn:microsoft.com/office/officeart/2005/8/layout/bProcess4"/>
    <dgm:cxn modelId="{6F4364A5-68AE-417F-AF16-CEB3467FA280}" type="presParOf" srcId="{33006ABE-7742-4191-A317-39FAC99D41C3}" destId="{697AF5FD-5204-492F-AC71-684F042AE324}" srcOrd="1" destOrd="0" presId="urn:microsoft.com/office/officeart/2005/8/layout/bProcess4"/>
    <dgm:cxn modelId="{10C4D1BC-8414-4686-9ABC-CEBEE4A3F257}" type="presParOf" srcId="{F830E9F7-043E-4937-8C47-2E4EF630B470}" destId="{4CDB2714-C20B-4465-978F-DE78E5E8A91C}" srcOrd="55" destOrd="0" presId="urn:microsoft.com/office/officeart/2005/8/layout/bProcess4"/>
    <dgm:cxn modelId="{7B429EF3-F0E8-40B0-BFA2-C92BA841DB89}" type="presParOf" srcId="{F830E9F7-043E-4937-8C47-2E4EF630B470}" destId="{E346A63B-5FF0-4721-A64D-E909DBD61684}" srcOrd="56" destOrd="0" presId="urn:microsoft.com/office/officeart/2005/8/layout/bProcess4"/>
    <dgm:cxn modelId="{05854998-7FF2-492B-B35B-5B18C49C3754}" type="presParOf" srcId="{E346A63B-5FF0-4721-A64D-E909DBD61684}" destId="{15F3666C-DD95-4117-86F8-B2142D7D94B0}" srcOrd="0" destOrd="0" presId="urn:microsoft.com/office/officeart/2005/8/layout/bProcess4"/>
    <dgm:cxn modelId="{F70B4D0B-DBB1-4187-93AB-0525670EB350}" type="presParOf" srcId="{E346A63B-5FF0-4721-A64D-E909DBD61684}" destId="{0BE0475F-2BC5-4118-ABE5-32D0FA9CC197}" srcOrd="1" destOrd="0" presId="urn:microsoft.com/office/officeart/2005/8/layout/bProcess4"/>
    <dgm:cxn modelId="{3C9F7052-2324-48FE-9B93-74A894C7772F}" type="presParOf" srcId="{F830E9F7-043E-4937-8C47-2E4EF630B470}" destId="{649AB44A-7CB4-47A3-BE4E-4E515CD2CE88}" srcOrd="57" destOrd="0" presId="urn:microsoft.com/office/officeart/2005/8/layout/bProcess4"/>
    <dgm:cxn modelId="{9D4660FB-37AA-43F5-9285-863F21F7A4EF}" type="presParOf" srcId="{F830E9F7-043E-4937-8C47-2E4EF630B470}" destId="{0AAFD371-F8E8-4900-A792-2594B4FD5680}" srcOrd="58" destOrd="0" presId="urn:microsoft.com/office/officeart/2005/8/layout/bProcess4"/>
    <dgm:cxn modelId="{D053C789-A6EC-49FA-B03C-559B78F4BC59}" type="presParOf" srcId="{0AAFD371-F8E8-4900-A792-2594B4FD5680}" destId="{B75766BA-CBBB-403B-925D-69A21D392F51}" srcOrd="0" destOrd="0" presId="urn:microsoft.com/office/officeart/2005/8/layout/bProcess4"/>
    <dgm:cxn modelId="{FFC0AA45-B17B-4483-8751-3A23800B5043}" type="presParOf" srcId="{0AAFD371-F8E8-4900-A792-2594B4FD5680}" destId="{D6A61CEC-E535-4551-9568-A05D9DAD79C8}" srcOrd="1" destOrd="0" presId="urn:microsoft.com/office/officeart/2005/8/layout/bProcess4"/>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B25399-7A91-4601-A9B6-765ACDA33CEF}" type="doc">
      <dgm:prSet loTypeId="urn:microsoft.com/office/officeart/2009/layout/CircleArrowProcess" loCatId="process" qsTypeId="urn:microsoft.com/office/officeart/2005/8/quickstyle/3d1" qsCatId="3D" csTypeId="urn:microsoft.com/office/officeart/2005/8/colors/accent2_2" csCatId="accent2" phldr="1"/>
      <dgm:spPr/>
      <dgm:t>
        <a:bodyPr/>
        <a:lstStyle/>
        <a:p>
          <a:endParaRPr lang="en-IN"/>
        </a:p>
      </dgm:t>
    </dgm:pt>
    <dgm:pt modelId="{EE741A07-4272-4F6D-9342-1C51397892AC}">
      <dgm:prSet phldrT="[Text]" custT="1"/>
      <dgm:spPr/>
      <dgm:t>
        <a:bodyPr/>
        <a:lstStyle/>
        <a:p>
          <a:r>
            <a:rPr lang="en-US" sz="1100" dirty="0">
              <a:latin typeface="Calibri" panose="020F0502020204030204" pitchFamily="34" charset="0"/>
              <a:ea typeface="Calibri" panose="020F0502020204030204" pitchFamily="34" charset="0"/>
              <a:cs typeface="Calibri" panose="020F0502020204030204" pitchFamily="34" charset="0"/>
            </a:rPr>
            <a:t>Years of Experience</a:t>
          </a:r>
          <a:endParaRPr lang="en-IN" sz="1100" dirty="0">
            <a:latin typeface="Calibri" panose="020F0502020204030204" pitchFamily="34" charset="0"/>
            <a:ea typeface="Calibri" panose="020F0502020204030204" pitchFamily="34" charset="0"/>
            <a:cs typeface="Calibri" panose="020F0502020204030204" pitchFamily="34" charset="0"/>
          </a:endParaRPr>
        </a:p>
      </dgm:t>
    </dgm:pt>
    <dgm:pt modelId="{7B61E9FA-9BF6-40E5-B023-D3A1085DE4F3}" type="parTrans" cxnId="{6C9F78B7-9417-4461-BD37-C7A12FC9BD92}">
      <dgm:prSet/>
      <dgm:spPr/>
      <dgm:t>
        <a:bodyPr/>
        <a:lstStyle/>
        <a:p>
          <a:endParaRPr lang="en-IN"/>
        </a:p>
      </dgm:t>
    </dgm:pt>
    <dgm:pt modelId="{36CCB5DC-3343-4B09-A591-6949DD47B9A9}" type="sibTrans" cxnId="{6C9F78B7-9417-4461-BD37-C7A12FC9BD92}">
      <dgm:prSet/>
      <dgm:spPr/>
      <dgm:t>
        <a:bodyPr/>
        <a:lstStyle/>
        <a:p>
          <a:endParaRPr lang="en-IN"/>
        </a:p>
      </dgm:t>
    </dgm:pt>
    <dgm:pt modelId="{99A5FE9C-276A-4E2D-9A6A-7B5467C42564}">
      <dgm:prSet phldrT="[Text]" custT="1"/>
      <dgm:spPr/>
      <dgm:t>
        <a:bodyPr/>
        <a:lstStyle/>
        <a:p>
          <a:r>
            <a:rPr lang="en-US" sz="1100" dirty="0">
              <a:latin typeface="Calibri" panose="020F0502020204030204" pitchFamily="34" charset="0"/>
              <a:ea typeface="Calibri" panose="020F0502020204030204" pitchFamily="34" charset="0"/>
              <a:cs typeface="Calibri" panose="020F0502020204030204" pitchFamily="34" charset="0"/>
            </a:rPr>
            <a:t>Customized Solutions</a:t>
          </a:r>
          <a:endParaRPr lang="en-IN" sz="1100" dirty="0">
            <a:latin typeface="Calibri" panose="020F0502020204030204" pitchFamily="34" charset="0"/>
            <a:ea typeface="Calibri" panose="020F0502020204030204" pitchFamily="34" charset="0"/>
            <a:cs typeface="Calibri" panose="020F0502020204030204" pitchFamily="34" charset="0"/>
          </a:endParaRPr>
        </a:p>
      </dgm:t>
    </dgm:pt>
    <dgm:pt modelId="{61853643-DCA2-4D7C-A0CF-7D1BDA6B4E5C}" type="parTrans" cxnId="{CC347A20-B2EE-45DD-86BF-43EB47A3094B}">
      <dgm:prSet/>
      <dgm:spPr/>
      <dgm:t>
        <a:bodyPr/>
        <a:lstStyle/>
        <a:p>
          <a:endParaRPr lang="en-IN"/>
        </a:p>
      </dgm:t>
    </dgm:pt>
    <dgm:pt modelId="{C8557E33-CADC-48C1-949F-AF7FAE86E136}" type="sibTrans" cxnId="{CC347A20-B2EE-45DD-86BF-43EB47A3094B}">
      <dgm:prSet/>
      <dgm:spPr/>
      <dgm:t>
        <a:bodyPr/>
        <a:lstStyle/>
        <a:p>
          <a:endParaRPr lang="en-IN"/>
        </a:p>
      </dgm:t>
    </dgm:pt>
    <dgm:pt modelId="{4C06B9B8-BD39-481F-BCB5-DF0E4A4D9936}">
      <dgm:prSet phldrT="[Text]" custT="1"/>
      <dgm:spPr/>
      <dgm:t>
        <a:bodyPr/>
        <a:lstStyle/>
        <a:p>
          <a:r>
            <a:rPr lang="en-US" sz="1100" dirty="0">
              <a:latin typeface="Calibri" panose="020F0502020204030204" pitchFamily="34" charset="0"/>
              <a:ea typeface="Calibri" panose="020F0502020204030204" pitchFamily="34" charset="0"/>
              <a:cs typeface="Calibri" panose="020F0502020204030204" pitchFamily="34" charset="0"/>
            </a:rPr>
            <a:t>Strategic Counselling</a:t>
          </a:r>
          <a:endParaRPr lang="en-IN" sz="1100" dirty="0">
            <a:latin typeface="Calibri" panose="020F0502020204030204" pitchFamily="34" charset="0"/>
            <a:ea typeface="Calibri" panose="020F0502020204030204" pitchFamily="34" charset="0"/>
            <a:cs typeface="Calibri" panose="020F0502020204030204" pitchFamily="34" charset="0"/>
          </a:endParaRPr>
        </a:p>
      </dgm:t>
    </dgm:pt>
    <dgm:pt modelId="{59372602-6BFC-47B4-B06D-6320B3A09B92}" type="parTrans" cxnId="{E6AD7430-FF89-46B3-8646-5FE0DFA29A7E}">
      <dgm:prSet/>
      <dgm:spPr/>
      <dgm:t>
        <a:bodyPr/>
        <a:lstStyle/>
        <a:p>
          <a:endParaRPr lang="en-IN"/>
        </a:p>
      </dgm:t>
    </dgm:pt>
    <dgm:pt modelId="{8D551053-FED8-4872-BDBC-DCA2BA0446B9}" type="sibTrans" cxnId="{E6AD7430-FF89-46B3-8646-5FE0DFA29A7E}">
      <dgm:prSet/>
      <dgm:spPr/>
      <dgm:t>
        <a:bodyPr/>
        <a:lstStyle/>
        <a:p>
          <a:endParaRPr lang="en-IN"/>
        </a:p>
      </dgm:t>
    </dgm:pt>
    <dgm:pt modelId="{57DAE2FB-0A7F-47F9-BF79-12AC1B4939F2}">
      <dgm:prSet phldrT="[Text]" custT="1"/>
      <dgm:spPr/>
      <dgm:t>
        <a:bodyPr/>
        <a:lstStyle/>
        <a:p>
          <a:r>
            <a:rPr lang="en-US" sz="1100" dirty="0">
              <a:latin typeface="Calibri" panose="020F0502020204030204" pitchFamily="34" charset="0"/>
              <a:ea typeface="Calibri" panose="020F0502020204030204" pitchFamily="34" charset="0"/>
              <a:cs typeface="Calibri" panose="020F0502020204030204" pitchFamily="34" charset="0"/>
            </a:rPr>
            <a:t>Transparency</a:t>
          </a:r>
          <a:endParaRPr lang="en-IN" sz="1100" dirty="0">
            <a:latin typeface="Calibri" panose="020F0502020204030204" pitchFamily="34" charset="0"/>
            <a:ea typeface="Calibri" panose="020F0502020204030204" pitchFamily="34" charset="0"/>
            <a:cs typeface="Calibri" panose="020F0502020204030204" pitchFamily="34" charset="0"/>
          </a:endParaRPr>
        </a:p>
      </dgm:t>
    </dgm:pt>
    <dgm:pt modelId="{902955EF-84D6-4880-92CF-E9CD89560FC8}" type="parTrans" cxnId="{F0E3DC15-EF08-4EA4-8045-4102D12C5498}">
      <dgm:prSet/>
      <dgm:spPr/>
      <dgm:t>
        <a:bodyPr/>
        <a:lstStyle/>
        <a:p>
          <a:endParaRPr lang="en-IN"/>
        </a:p>
      </dgm:t>
    </dgm:pt>
    <dgm:pt modelId="{B455BC9F-F9CB-4505-9086-B28E375BEB37}" type="sibTrans" cxnId="{F0E3DC15-EF08-4EA4-8045-4102D12C5498}">
      <dgm:prSet/>
      <dgm:spPr/>
      <dgm:t>
        <a:bodyPr/>
        <a:lstStyle/>
        <a:p>
          <a:endParaRPr lang="en-IN"/>
        </a:p>
      </dgm:t>
    </dgm:pt>
    <dgm:pt modelId="{F6C9FA89-894E-45D3-A562-8A4CA7A46C5F}">
      <dgm:prSet phldrT="[Text]" custT="1"/>
      <dgm:spPr/>
      <dgm:t>
        <a:bodyPr/>
        <a:lstStyle/>
        <a:p>
          <a:r>
            <a:rPr lang="en-US" sz="1100" dirty="0">
              <a:latin typeface="Calibri" panose="020F0502020204030204" pitchFamily="34" charset="0"/>
              <a:ea typeface="Calibri" panose="020F0502020204030204" pitchFamily="34" charset="0"/>
              <a:cs typeface="Calibri" panose="020F0502020204030204" pitchFamily="34" charset="0"/>
            </a:rPr>
            <a:t>Accountability</a:t>
          </a:r>
          <a:endParaRPr lang="en-IN" sz="1100" dirty="0">
            <a:latin typeface="Calibri" panose="020F0502020204030204" pitchFamily="34" charset="0"/>
            <a:ea typeface="Calibri" panose="020F0502020204030204" pitchFamily="34" charset="0"/>
            <a:cs typeface="Calibri" panose="020F0502020204030204" pitchFamily="34" charset="0"/>
          </a:endParaRPr>
        </a:p>
      </dgm:t>
    </dgm:pt>
    <dgm:pt modelId="{9516D295-7E5A-4621-8384-7A1F35B874DA}" type="parTrans" cxnId="{AB466160-355E-45EC-8EB1-646F53012DFB}">
      <dgm:prSet/>
      <dgm:spPr/>
      <dgm:t>
        <a:bodyPr/>
        <a:lstStyle/>
        <a:p>
          <a:endParaRPr lang="en-IN"/>
        </a:p>
      </dgm:t>
    </dgm:pt>
    <dgm:pt modelId="{E6A5BED4-3FC4-4EB7-A3F1-70362458C17F}" type="sibTrans" cxnId="{AB466160-355E-45EC-8EB1-646F53012DFB}">
      <dgm:prSet/>
      <dgm:spPr/>
      <dgm:t>
        <a:bodyPr/>
        <a:lstStyle/>
        <a:p>
          <a:endParaRPr lang="en-IN"/>
        </a:p>
      </dgm:t>
    </dgm:pt>
    <dgm:pt modelId="{8E68F32D-72BD-4374-A52F-6CE69C777F77}" type="pres">
      <dgm:prSet presAssocID="{7DB25399-7A91-4601-A9B6-765ACDA33CEF}" presName="Name0" presStyleCnt="0">
        <dgm:presLayoutVars>
          <dgm:chMax val="7"/>
          <dgm:chPref val="7"/>
          <dgm:dir/>
          <dgm:animLvl val="lvl"/>
        </dgm:presLayoutVars>
      </dgm:prSet>
      <dgm:spPr/>
    </dgm:pt>
    <dgm:pt modelId="{CADE9CE8-AF10-4F13-9A3B-ADAC55CAA765}" type="pres">
      <dgm:prSet presAssocID="{EE741A07-4272-4F6D-9342-1C51397892AC}" presName="Accent1" presStyleCnt="0"/>
      <dgm:spPr/>
    </dgm:pt>
    <dgm:pt modelId="{51BC769F-62C7-487F-ABEF-82FA0F06B0D3}" type="pres">
      <dgm:prSet presAssocID="{EE741A07-4272-4F6D-9342-1C51397892AC}" presName="Accent" presStyleLbl="node1" presStyleIdx="0" presStyleCnt="5"/>
      <dgm:spPr/>
    </dgm:pt>
    <dgm:pt modelId="{097CF8CD-1022-4751-9BB0-2B8B088071B9}" type="pres">
      <dgm:prSet presAssocID="{EE741A07-4272-4F6D-9342-1C51397892AC}" presName="Parent1" presStyleLbl="revTx" presStyleIdx="0" presStyleCnt="5">
        <dgm:presLayoutVars>
          <dgm:chMax val="1"/>
          <dgm:chPref val="1"/>
          <dgm:bulletEnabled val="1"/>
        </dgm:presLayoutVars>
      </dgm:prSet>
      <dgm:spPr/>
    </dgm:pt>
    <dgm:pt modelId="{5D739BA5-B3E6-4608-9B35-26753EC23ABD}" type="pres">
      <dgm:prSet presAssocID="{4C06B9B8-BD39-481F-BCB5-DF0E4A4D9936}" presName="Accent2" presStyleCnt="0"/>
      <dgm:spPr/>
    </dgm:pt>
    <dgm:pt modelId="{D454ACFA-611F-4485-AB9A-5EEFB6C90E36}" type="pres">
      <dgm:prSet presAssocID="{4C06B9B8-BD39-481F-BCB5-DF0E4A4D9936}" presName="Accent" presStyleLbl="node1" presStyleIdx="1" presStyleCnt="5"/>
      <dgm:spPr/>
    </dgm:pt>
    <dgm:pt modelId="{FA8D70C5-28DA-4902-AEDD-839BEC46A784}" type="pres">
      <dgm:prSet presAssocID="{4C06B9B8-BD39-481F-BCB5-DF0E4A4D9936}" presName="Parent2" presStyleLbl="revTx" presStyleIdx="1" presStyleCnt="5">
        <dgm:presLayoutVars>
          <dgm:chMax val="1"/>
          <dgm:chPref val="1"/>
          <dgm:bulletEnabled val="1"/>
        </dgm:presLayoutVars>
      </dgm:prSet>
      <dgm:spPr/>
    </dgm:pt>
    <dgm:pt modelId="{EAA5DED1-DF4A-4879-9767-812895658B2E}" type="pres">
      <dgm:prSet presAssocID="{57DAE2FB-0A7F-47F9-BF79-12AC1B4939F2}" presName="Accent3" presStyleCnt="0"/>
      <dgm:spPr/>
    </dgm:pt>
    <dgm:pt modelId="{7D4F5561-FCC8-4EE2-8B8A-8F7B91D62834}" type="pres">
      <dgm:prSet presAssocID="{57DAE2FB-0A7F-47F9-BF79-12AC1B4939F2}" presName="Accent" presStyleLbl="node1" presStyleIdx="2" presStyleCnt="5"/>
      <dgm:spPr/>
    </dgm:pt>
    <dgm:pt modelId="{FE662378-7D32-4A14-AF8E-A34265162D4A}" type="pres">
      <dgm:prSet presAssocID="{57DAE2FB-0A7F-47F9-BF79-12AC1B4939F2}" presName="Parent3" presStyleLbl="revTx" presStyleIdx="2" presStyleCnt="5">
        <dgm:presLayoutVars>
          <dgm:chMax val="1"/>
          <dgm:chPref val="1"/>
          <dgm:bulletEnabled val="1"/>
        </dgm:presLayoutVars>
      </dgm:prSet>
      <dgm:spPr/>
    </dgm:pt>
    <dgm:pt modelId="{7E6856C1-149B-48F6-9854-2120E2AEFFA4}" type="pres">
      <dgm:prSet presAssocID="{F6C9FA89-894E-45D3-A562-8A4CA7A46C5F}" presName="Accent4" presStyleCnt="0"/>
      <dgm:spPr/>
    </dgm:pt>
    <dgm:pt modelId="{2C8CA98D-36C8-4C58-A6B9-EFCE11E8FD2E}" type="pres">
      <dgm:prSet presAssocID="{F6C9FA89-894E-45D3-A562-8A4CA7A46C5F}" presName="Accent" presStyleLbl="node1" presStyleIdx="3" presStyleCnt="5"/>
      <dgm:spPr/>
    </dgm:pt>
    <dgm:pt modelId="{1D5B6D24-C468-437B-892B-3BBDDF605F21}" type="pres">
      <dgm:prSet presAssocID="{F6C9FA89-894E-45D3-A562-8A4CA7A46C5F}" presName="Parent4" presStyleLbl="revTx" presStyleIdx="3" presStyleCnt="5" custScaleX="154226">
        <dgm:presLayoutVars>
          <dgm:chMax val="1"/>
          <dgm:chPref val="1"/>
          <dgm:bulletEnabled val="1"/>
        </dgm:presLayoutVars>
      </dgm:prSet>
      <dgm:spPr/>
    </dgm:pt>
    <dgm:pt modelId="{F2B73B44-393A-4B83-BD33-75F9C01E0272}" type="pres">
      <dgm:prSet presAssocID="{99A5FE9C-276A-4E2D-9A6A-7B5467C42564}" presName="Accent5" presStyleCnt="0"/>
      <dgm:spPr/>
    </dgm:pt>
    <dgm:pt modelId="{6506A0DC-0783-4F48-B264-6C289E425926}" type="pres">
      <dgm:prSet presAssocID="{99A5FE9C-276A-4E2D-9A6A-7B5467C42564}" presName="Accent" presStyleLbl="node1" presStyleIdx="4" presStyleCnt="5"/>
      <dgm:spPr/>
    </dgm:pt>
    <dgm:pt modelId="{EDA83E56-8060-43B4-9CB2-1B2F8A1E2EA3}" type="pres">
      <dgm:prSet presAssocID="{99A5FE9C-276A-4E2D-9A6A-7B5467C42564}" presName="Parent5" presStyleLbl="revTx" presStyleIdx="4" presStyleCnt="5">
        <dgm:presLayoutVars>
          <dgm:chMax val="1"/>
          <dgm:chPref val="1"/>
          <dgm:bulletEnabled val="1"/>
        </dgm:presLayoutVars>
      </dgm:prSet>
      <dgm:spPr/>
    </dgm:pt>
  </dgm:ptLst>
  <dgm:cxnLst>
    <dgm:cxn modelId="{F0E3DC15-EF08-4EA4-8045-4102D12C5498}" srcId="{7DB25399-7A91-4601-A9B6-765ACDA33CEF}" destId="{57DAE2FB-0A7F-47F9-BF79-12AC1B4939F2}" srcOrd="2" destOrd="0" parTransId="{902955EF-84D6-4880-92CF-E9CD89560FC8}" sibTransId="{B455BC9F-F9CB-4505-9086-B28E375BEB37}"/>
    <dgm:cxn modelId="{CC347A20-B2EE-45DD-86BF-43EB47A3094B}" srcId="{7DB25399-7A91-4601-A9B6-765ACDA33CEF}" destId="{99A5FE9C-276A-4E2D-9A6A-7B5467C42564}" srcOrd="4" destOrd="0" parTransId="{61853643-DCA2-4D7C-A0CF-7D1BDA6B4E5C}" sibTransId="{C8557E33-CADC-48C1-949F-AF7FAE86E136}"/>
    <dgm:cxn modelId="{E6AD7430-FF89-46B3-8646-5FE0DFA29A7E}" srcId="{7DB25399-7A91-4601-A9B6-765ACDA33CEF}" destId="{4C06B9B8-BD39-481F-BCB5-DF0E4A4D9936}" srcOrd="1" destOrd="0" parTransId="{59372602-6BFC-47B4-B06D-6320B3A09B92}" sibTransId="{8D551053-FED8-4872-BDBC-DCA2BA0446B9}"/>
    <dgm:cxn modelId="{AB466160-355E-45EC-8EB1-646F53012DFB}" srcId="{7DB25399-7A91-4601-A9B6-765ACDA33CEF}" destId="{F6C9FA89-894E-45D3-A562-8A4CA7A46C5F}" srcOrd="3" destOrd="0" parTransId="{9516D295-7E5A-4621-8384-7A1F35B874DA}" sibTransId="{E6A5BED4-3FC4-4EB7-A3F1-70362458C17F}"/>
    <dgm:cxn modelId="{00599B6F-9BB6-4994-A853-8F723A4C39C9}" type="presOf" srcId="{57DAE2FB-0A7F-47F9-BF79-12AC1B4939F2}" destId="{FE662378-7D32-4A14-AF8E-A34265162D4A}" srcOrd="0" destOrd="0" presId="urn:microsoft.com/office/officeart/2009/layout/CircleArrowProcess"/>
    <dgm:cxn modelId="{40062497-2548-40AE-A148-5340F719A98A}" type="presOf" srcId="{4C06B9B8-BD39-481F-BCB5-DF0E4A4D9936}" destId="{FA8D70C5-28DA-4902-AEDD-839BEC46A784}" srcOrd="0" destOrd="0" presId="urn:microsoft.com/office/officeart/2009/layout/CircleArrowProcess"/>
    <dgm:cxn modelId="{2F8A0AA9-A0A5-4AE6-874E-35FE0F7FC1A3}" type="presOf" srcId="{99A5FE9C-276A-4E2D-9A6A-7B5467C42564}" destId="{EDA83E56-8060-43B4-9CB2-1B2F8A1E2EA3}" srcOrd="0" destOrd="0" presId="urn:microsoft.com/office/officeart/2009/layout/CircleArrowProcess"/>
    <dgm:cxn modelId="{6C9F78B7-9417-4461-BD37-C7A12FC9BD92}" srcId="{7DB25399-7A91-4601-A9B6-765ACDA33CEF}" destId="{EE741A07-4272-4F6D-9342-1C51397892AC}" srcOrd="0" destOrd="0" parTransId="{7B61E9FA-9BF6-40E5-B023-D3A1085DE4F3}" sibTransId="{36CCB5DC-3343-4B09-A591-6949DD47B9A9}"/>
    <dgm:cxn modelId="{E2F94AD5-7640-4A0B-9751-466097D29DEB}" type="presOf" srcId="{EE741A07-4272-4F6D-9342-1C51397892AC}" destId="{097CF8CD-1022-4751-9BB0-2B8B088071B9}" srcOrd="0" destOrd="0" presId="urn:microsoft.com/office/officeart/2009/layout/CircleArrowProcess"/>
    <dgm:cxn modelId="{D76194E7-91BB-4B12-B19A-C372D0E70749}" type="presOf" srcId="{7DB25399-7A91-4601-A9B6-765ACDA33CEF}" destId="{8E68F32D-72BD-4374-A52F-6CE69C777F77}" srcOrd="0" destOrd="0" presId="urn:microsoft.com/office/officeart/2009/layout/CircleArrowProcess"/>
    <dgm:cxn modelId="{2F3ADCFF-D5B0-4AEB-8FC0-9B985A0E8C99}" type="presOf" srcId="{F6C9FA89-894E-45D3-A562-8A4CA7A46C5F}" destId="{1D5B6D24-C468-437B-892B-3BBDDF605F21}" srcOrd="0" destOrd="0" presId="urn:microsoft.com/office/officeart/2009/layout/CircleArrowProcess"/>
    <dgm:cxn modelId="{2918CCA0-EF7E-4ABD-BC8C-E0CAB7C85A38}" type="presParOf" srcId="{8E68F32D-72BD-4374-A52F-6CE69C777F77}" destId="{CADE9CE8-AF10-4F13-9A3B-ADAC55CAA765}" srcOrd="0" destOrd="0" presId="urn:microsoft.com/office/officeart/2009/layout/CircleArrowProcess"/>
    <dgm:cxn modelId="{060E908E-3365-402F-9F89-8A113A7EFB43}" type="presParOf" srcId="{CADE9CE8-AF10-4F13-9A3B-ADAC55CAA765}" destId="{51BC769F-62C7-487F-ABEF-82FA0F06B0D3}" srcOrd="0" destOrd="0" presId="urn:microsoft.com/office/officeart/2009/layout/CircleArrowProcess"/>
    <dgm:cxn modelId="{BCFDB1EC-E03F-4FBB-837C-FCD044DEE705}" type="presParOf" srcId="{8E68F32D-72BD-4374-A52F-6CE69C777F77}" destId="{097CF8CD-1022-4751-9BB0-2B8B088071B9}" srcOrd="1" destOrd="0" presId="urn:microsoft.com/office/officeart/2009/layout/CircleArrowProcess"/>
    <dgm:cxn modelId="{5814C2D7-3E5B-4735-B578-8C91913AA609}" type="presParOf" srcId="{8E68F32D-72BD-4374-A52F-6CE69C777F77}" destId="{5D739BA5-B3E6-4608-9B35-26753EC23ABD}" srcOrd="2" destOrd="0" presId="urn:microsoft.com/office/officeart/2009/layout/CircleArrowProcess"/>
    <dgm:cxn modelId="{8433B45F-7F08-43AB-B1EA-D52C4A9D1820}" type="presParOf" srcId="{5D739BA5-B3E6-4608-9B35-26753EC23ABD}" destId="{D454ACFA-611F-4485-AB9A-5EEFB6C90E36}" srcOrd="0" destOrd="0" presId="urn:microsoft.com/office/officeart/2009/layout/CircleArrowProcess"/>
    <dgm:cxn modelId="{EA4E3278-FC93-4D53-9BD3-06E22AA4D517}" type="presParOf" srcId="{8E68F32D-72BD-4374-A52F-6CE69C777F77}" destId="{FA8D70C5-28DA-4902-AEDD-839BEC46A784}" srcOrd="3" destOrd="0" presId="urn:microsoft.com/office/officeart/2009/layout/CircleArrowProcess"/>
    <dgm:cxn modelId="{DC0C56EF-12DD-41CE-A030-D1E82D56C28A}" type="presParOf" srcId="{8E68F32D-72BD-4374-A52F-6CE69C777F77}" destId="{EAA5DED1-DF4A-4879-9767-812895658B2E}" srcOrd="4" destOrd="0" presId="urn:microsoft.com/office/officeart/2009/layout/CircleArrowProcess"/>
    <dgm:cxn modelId="{E3B3CF21-3492-4001-949D-BEAC71F7EB6A}" type="presParOf" srcId="{EAA5DED1-DF4A-4879-9767-812895658B2E}" destId="{7D4F5561-FCC8-4EE2-8B8A-8F7B91D62834}" srcOrd="0" destOrd="0" presId="urn:microsoft.com/office/officeart/2009/layout/CircleArrowProcess"/>
    <dgm:cxn modelId="{8385A54E-0B49-445F-8F58-12BFA2652609}" type="presParOf" srcId="{8E68F32D-72BD-4374-A52F-6CE69C777F77}" destId="{FE662378-7D32-4A14-AF8E-A34265162D4A}" srcOrd="5" destOrd="0" presId="urn:microsoft.com/office/officeart/2009/layout/CircleArrowProcess"/>
    <dgm:cxn modelId="{831C680F-6486-4460-A047-8FE7A90E7B31}" type="presParOf" srcId="{8E68F32D-72BD-4374-A52F-6CE69C777F77}" destId="{7E6856C1-149B-48F6-9854-2120E2AEFFA4}" srcOrd="6" destOrd="0" presId="urn:microsoft.com/office/officeart/2009/layout/CircleArrowProcess"/>
    <dgm:cxn modelId="{1C074D73-1DFB-4260-A228-F4A57E0AF5EA}" type="presParOf" srcId="{7E6856C1-149B-48F6-9854-2120E2AEFFA4}" destId="{2C8CA98D-36C8-4C58-A6B9-EFCE11E8FD2E}" srcOrd="0" destOrd="0" presId="urn:microsoft.com/office/officeart/2009/layout/CircleArrowProcess"/>
    <dgm:cxn modelId="{2778E43C-14A7-4367-BABB-161980122AE2}" type="presParOf" srcId="{8E68F32D-72BD-4374-A52F-6CE69C777F77}" destId="{1D5B6D24-C468-437B-892B-3BBDDF605F21}" srcOrd="7" destOrd="0" presId="urn:microsoft.com/office/officeart/2009/layout/CircleArrowProcess"/>
    <dgm:cxn modelId="{BA05475B-FABD-42DA-87A7-A39F5DA0564B}" type="presParOf" srcId="{8E68F32D-72BD-4374-A52F-6CE69C777F77}" destId="{F2B73B44-393A-4B83-BD33-75F9C01E0272}" srcOrd="8" destOrd="0" presId="urn:microsoft.com/office/officeart/2009/layout/CircleArrowProcess"/>
    <dgm:cxn modelId="{CE3AC470-D0C6-431A-994B-CDCEBE976511}" type="presParOf" srcId="{F2B73B44-393A-4B83-BD33-75F9C01E0272}" destId="{6506A0DC-0783-4F48-B264-6C289E425926}" srcOrd="0" destOrd="0" presId="urn:microsoft.com/office/officeart/2009/layout/CircleArrowProcess"/>
    <dgm:cxn modelId="{8930AB72-57ED-444A-87EA-C161958EED6F}" type="presParOf" srcId="{8E68F32D-72BD-4374-A52F-6CE69C777F77}" destId="{EDA83E56-8060-43B4-9CB2-1B2F8A1E2EA3}" srcOrd="9" destOrd="0" presId="urn:microsoft.com/office/officeart/2009/layout/CircleArrowProces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CE945-F656-4A5D-838B-B7EB34861361}">
      <dsp:nvSpPr>
        <dsp:cNvPr id="0" name=""/>
        <dsp:cNvSpPr/>
      </dsp:nvSpPr>
      <dsp:spPr>
        <a:xfrm>
          <a:off x="-4418151" y="-677623"/>
          <a:ext cx="5263521" cy="5263521"/>
        </a:xfrm>
        <a:prstGeom prst="blockArc">
          <a:avLst>
            <a:gd name="adj1" fmla="val 18900000"/>
            <a:gd name="adj2" fmla="val 2700000"/>
            <a:gd name="adj3" fmla="val 410"/>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7BA43E-DD89-404D-8AF7-5C0940C43F12}">
      <dsp:nvSpPr>
        <dsp:cNvPr id="0" name=""/>
        <dsp:cNvSpPr/>
      </dsp:nvSpPr>
      <dsp:spPr>
        <a:xfrm>
          <a:off x="315823" y="205809"/>
          <a:ext cx="7412258" cy="41146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6599"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solidFill>
                <a:srgbClr val="002060"/>
              </a:solidFill>
              <a:latin typeface="Calibri"/>
              <a:cs typeface="Calibri"/>
            </a:rPr>
            <a:t>Setting up of Data Privacy process commensurate with the objectives of the Company</a:t>
          </a:r>
        </a:p>
      </dsp:txBody>
      <dsp:txXfrm>
        <a:off x="315823" y="205809"/>
        <a:ext cx="7412258" cy="411463"/>
      </dsp:txXfrm>
    </dsp:sp>
    <dsp:sp modelId="{D6C24D3E-4EC0-461C-BEAB-53C3C8F7FD86}">
      <dsp:nvSpPr>
        <dsp:cNvPr id="0" name=""/>
        <dsp:cNvSpPr/>
      </dsp:nvSpPr>
      <dsp:spPr>
        <a:xfrm>
          <a:off x="58658" y="154376"/>
          <a:ext cx="514328" cy="514328"/>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2EC459-6F00-4BF1-A47D-76A935586B20}">
      <dsp:nvSpPr>
        <dsp:cNvPr id="0" name=""/>
        <dsp:cNvSpPr/>
      </dsp:nvSpPr>
      <dsp:spPr>
        <a:xfrm>
          <a:off x="654279" y="822926"/>
          <a:ext cx="7073802" cy="41146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6599" tIns="38100" rIns="38100" bIns="38100" numCol="1" spcCol="1270" anchor="ctr" anchorCtr="0">
          <a:noAutofit/>
        </a:bodyPr>
        <a:lstStyle/>
        <a:p>
          <a:pPr marL="0" lvl="0" indent="0" algn="l" defTabSz="666750" rtl="0">
            <a:lnSpc>
              <a:spcPct val="90000"/>
            </a:lnSpc>
            <a:spcBef>
              <a:spcPct val="0"/>
            </a:spcBef>
            <a:spcAft>
              <a:spcPct val="35000"/>
            </a:spcAft>
            <a:buNone/>
          </a:pPr>
          <a:r>
            <a:rPr lang="en-US" sz="1500" kern="1200" dirty="0">
              <a:solidFill>
                <a:srgbClr val="002060"/>
              </a:solidFill>
              <a:latin typeface="Calibri"/>
              <a:cs typeface="Calibri"/>
            </a:rPr>
            <a:t>Organizing Data Privacy training and awareness program</a:t>
          </a:r>
        </a:p>
      </dsp:txBody>
      <dsp:txXfrm>
        <a:off x="654279" y="822926"/>
        <a:ext cx="7073802" cy="411463"/>
      </dsp:txXfrm>
    </dsp:sp>
    <dsp:sp modelId="{D4A8A250-698E-4468-8979-E53D4F194789}">
      <dsp:nvSpPr>
        <dsp:cNvPr id="0" name=""/>
        <dsp:cNvSpPr/>
      </dsp:nvSpPr>
      <dsp:spPr>
        <a:xfrm>
          <a:off x="397115" y="771493"/>
          <a:ext cx="514328" cy="514328"/>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6F4D54-2640-45F6-A500-A702F5B085F1}">
      <dsp:nvSpPr>
        <dsp:cNvPr id="0" name=""/>
        <dsp:cNvSpPr/>
      </dsp:nvSpPr>
      <dsp:spPr>
        <a:xfrm>
          <a:off x="809047" y="1440043"/>
          <a:ext cx="6919034" cy="41146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6599" tIns="38100" rIns="38100" bIns="38100" numCol="1" spcCol="1270" anchor="ctr" anchorCtr="0">
          <a:noAutofit/>
        </a:bodyPr>
        <a:lstStyle/>
        <a:p>
          <a:pPr marL="0" lvl="0" indent="0" algn="l" defTabSz="666750" rtl="0">
            <a:lnSpc>
              <a:spcPct val="90000"/>
            </a:lnSpc>
            <a:spcBef>
              <a:spcPct val="0"/>
            </a:spcBef>
            <a:spcAft>
              <a:spcPct val="35000"/>
            </a:spcAft>
            <a:buNone/>
          </a:pPr>
          <a:r>
            <a:rPr lang="en-US" sz="1500" kern="1200" dirty="0">
              <a:solidFill>
                <a:srgbClr val="002060"/>
              </a:solidFill>
              <a:latin typeface="Calibri"/>
              <a:cs typeface="Calibri"/>
            </a:rPr>
            <a:t>Framing a comprehensive mechanism for the Company</a:t>
          </a:r>
        </a:p>
      </dsp:txBody>
      <dsp:txXfrm>
        <a:off x="809047" y="1440043"/>
        <a:ext cx="6919034" cy="411463"/>
      </dsp:txXfrm>
    </dsp:sp>
    <dsp:sp modelId="{9A949753-A6E7-43E3-9BF4-3C40B4891D3F}">
      <dsp:nvSpPr>
        <dsp:cNvPr id="0" name=""/>
        <dsp:cNvSpPr/>
      </dsp:nvSpPr>
      <dsp:spPr>
        <a:xfrm>
          <a:off x="551883" y="1388610"/>
          <a:ext cx="514328" cy="514328"/>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B88DCD-7B94-42B8-BDD9-43AAB451621C}">
      <dsp:nvSpPr>
        <dsp:cNvPr id="0" name=""/>
        <dsp:cNvSpPr/>
      </dsp:nvSpPr>
      <dsp:spPr>
        <a:xfrm>
          <a:off x="809047" y="2056768"/>
          <a:ext cx="6919034" cy="41146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6599" tIns="38100" rIns="38100" bIns="38100" numCol="1" spcCol="1270" anchor="ctr" anchorCtr="0">
          <a:noAutofit/>
        </a:bodyPr>
        <a:lstStyle/>
        <a:p>
          <a:pPr marL="0" lvl="0" indent="0" algn="l" defTabSz="666750" rtl="0">
            <a:lnSpc>
              <a:spcPct val="90000"/>
            </a:lnSpc>
            <a:spcBef>
              <a:spcPct val="0"/>
            </a:spcBef>
            <a:spcAft>
              <a:spcPct val="35000"/>
            </a:spcAft>
            <a:buNone/>
          </a:pPr>
          <a:r>
            <a:rPr lang="en-US" sz="1500" kern="1200" dirty="0">
              <a:solidFill>
                <a:srgbClr val="002060"/>
              </a:solidFill>
              <a:latin typeface="Calibri"/>
              <a:cs typeface="Calibri"/>
            </a:rPr>
            <a:t>MIS for ensuring </a:t>
          </a:r>
          <a:r>
            <a:rPr lang="en-US" sz="1500" kern="1200" dirty="0" err="1">
              <a:solidFill>
                <a:srgbClr val="002060"/>
              </a:solidFill>
              <a:latin typeface="Calibri"/>
              <a:cs typeface="Calibri"/>
            </a:rPr>
            <a:t>efficancy</a:t>
          </a:r>
          <a:endParaRPr lang="en-US" sz="1500" kern="1200" dirty="0">
            <a:solidFill>
              <a:srgbClr val="002060"/>
            </a:solidFill>
            <a:latin typeface="Calibri"/>
            <a:cs typeface="Calibri"/>
          </a:endParaRPr>
        </a:p>
      </dsp:txBody>
      <dsp:txXfrm>
        <a:off x="809047" y="2056768"/>
        <a:ext cx="6919034" cy="411463"/>
      </dsp:txXfrm>
    </dsp:sp>
    <dsp:sp modelId="{C42F3EB0-6798-4047-A61F-8204987F85D2}">
      <dsp:nvSpPr>
        <dsp:cNvPr id="0" name=""/>
        <dsp:cNvSpPr/>
      </dsp:nvSpPr>
      <dsp:spPr>
        <a:xfrm>
          <a:off x="551883" y="2005335"/>
          <a:ext cx="514328" cy="514328"/>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514608-8829-4158-BD3C-739F457064C5}">
      <dsp:nvSpPr>
        <dsp:cNvPr id="0" name=""/>
        <dsp:cNvSpPr/>
      </dsp:nvSpPr>
      <dsp:spPr>
        <a:xfrm>
          <a:off x="654279" y="2673885"/>
          <a:ext cx="7073802" cy="41146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6599" tIns="38100" rIns="38100" bIns="38100" numCol="1" spcCol="1270" anchor="ctr" anchorCtr="0">
          <a:noAutofit/>
        </a:bodyPr>
        <a:lstStyle/>
        <a:p>
          <a:pPr marL="0" lvl="0" indent="0" algn="l" defTabSz="666750" rtl="0">
            <a:lnSpc>
              <a:spcPct val="90000"/>
            </a:lnSpc>
            <a:spcBef>
              <a:spcPct val="0"/>
            </a:spcBef>
            <a:spcAft>
              <a:spcPct val="35000"/>
            </a:spcAft>
            <a:buNone/>
          </a:pPr>
          <a:r>
            <a:rPr lang="en-US" sz="1500" kern="1200" dirty="0">
              <a:solidFill>
                <a:srgbClr val="002060"/>
              </a:solidFill>
              <a:latin typeface="Calibri"/>
              <a:cs typeface="Calibri"/>
            </a:rPr>
            <a:t>Data Privacy Audit</a:t>
          </a:r>
        </a:p>
      </dsp:txBody>
      <dsp:txXfrm>
        <a:off x="654279" y="2673885"/>
        <a:ext cx="7073802" cy="411463"/>
      </dsp:txXfrm>
    </dsp:sp>
    <dsp:sp modelId="{6A6D4241-4249-4A43-8A8F-77D128387EDB}">
      <dsp:nvSpPr>
        <dsp:cNvPr id="0" name=""/>
        <dsp:cNvSpPr/>
      </dsp:nvSpPr>
      <dsp:spPr>
        <a:xfrm>
          <a:off x="397115" y="2622452"/>
          <a:ext cx="514328" cy="514328"/>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5908F8-CF00-4E50-84C4-D20415B73A5B}">
      <dsp:nvSpPr>
        <dsp:cNvPr id="0" name=""/>
        <dsp:cNvSpPr/>
      </dsp:nvSpPr>
      <dsp:spPr>
        <a:xfrm>
          <a:off x="315823" y="3291002"/>
          <a:ext cx="7412258" cy="41146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6599" tIns="38100" rIns="38100" bIns="38100" numCol="1" spcCol="1270" anchor="ctr" anchorCtr="0">
          <a:noAutofit/>
        </a:bodyPr>
        <a:lstStyle/>
        <a:p>
          <a:pPr marL="0" lvl="0" indent="0" algn="l" defTabSz="666750" rtl="0">
            <a:lnSpc>
              <a:spcPct val="90000"/>
            </a:lnSpc>
            <a:spcBef>
              <a:spcPct val="0"/>
            </a:spcBef>
            <a:spcAft>
              <a:spcPct val="35000"/>
            </a:spcAft>
            <a:buNone/>
          </a:pPr>
          <a:r>
            <a:rPr lang="en-US" sz="1500" kern="1200" dirty="0">
              <a:solidFill>
                <a:srgbClr val="002060"/>
              </a:solidFill>
              <a:latin typeface="Calibri"/>
              <a:cs typeface="Calibri"/>
            </a:rPr>
            <a:t>Impact Assessment</a:t>
          </a:r>
        </a:p>
      </dsp:txBody>
      <dsp:txXfrm>
        <a:off x="315823" y="3291002"/>
        <a:ext cx="7412258" cy="411463"/>
      </dsp:txXfrm>
    </dsp:sp>
    <dsp:sp modelId="{C5138CD2-8CE5-4D96-A733-B0A45D5375F8}">
      <dsp:nvSpPr>
        <dsp:cNvPr id="0" name=""/>
        <dsp:cNvSpPr/>
      </dsp:nvSpPr>
      <dsp:spPr>
        <a:xfrm>
          <a:off x="58658" y="3239569"/>
          <a:ext cx="514328" cy="514328"/>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1FDBF-3985-46E4-94BD-52289A9E1250}">
      <dsp:nvSpPr>
        <dsp:cNvPr id="0" name=""/>
        <dsp:cNvSpPr/>
      </dsp:nvSpPr>
      <dsp:spPr>
        <a:xfrm rot="5400000">
          <a:off x="563684" y="1046172"/>
          <a:ext cx="1629207" cy="196861"/>
        </a:xfrm>
        <a:prstGeom prst="rect">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93F9B12-9532-428A-856B-E8EEFE0A368C}">
      <dsp:nvSpPr>
        <dsp:cNvPr id="0" name=""/>
        <dsp:cNvSpPr/>
      </dsp:nvSpPr>
      <dsp:spPr>
        <a:xfrm>
          <a:off x="935167" y="1531"/>
          <a:ext cx="2187347" cy="131240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Calibri"/>
              <a:ea typeface="+mn-ea"/>
              <a:cs typeface="+mn-cs"/>
            </a:rPr>
            <a:t>Mismanagement cases</a:t>
          </a:r>
        </a:p>
      </dsp:txBody>
      <dsp:txXfrm>
        <a:off x="973606" y="39970"/>
        <a:ext cx="2110469" cy="1235530"/>
      </dsp:txXfrm>
    </dsp:sp>
    <dsp:sp modelId="{C1616248-5DAF-412A-B498-CE712D050F09}">
      <dsp:nvSpPr>
        <dsp:cNvPr id="0" name=""/>
        <dsp:cNvSpPr/>
      </dsp:nvSpPr>
      <dsp:spPr>
        <a:xfrm rot="5400000">
          <a:off x="563684" y="2686683"/>
          <a:ext cx="1629207" cy="196861"/>
        </a:xfrm>
        <a:prstGeom prst="rect">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8E901E1-8190-4A9F-8170-4B08FB8DDC41}">
      <dsp:nvSpPr>
        <dsp:cNvPr id="0" name=""/>
        <dsp:cNvSpPr/>
      </dsp:nvSpPr>
      <dsp:spPr>
        <a:xfrm>
          <a:off x="935167" y="1642041"/>
          <a:ext cx="2187347" cy="131240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a:cs typeface="Calibri"/>
            </a:rPr>
            <a:t>Representation before authorities</a:t>
          </a:r>
          <a:endParaRPr lang="en-US" sz="1900" kern="1200" dirty="0">
            <a:latin typeface="Calibri"/>
            <a:cs typeface="Calibri"/>
          </a:endParaRPr>
        </a:p>
      </dsp:txBody>
      <dsp:txXfrm>
        <a:off x="973606" y="1680480"/>
        <a:ext cx="2110469" cy="1235530"/>
      </dsp:txXfrm>
    </dsp:sp>
    <dsp:sp modelId="{16A54376-6534-4D89-82E6-4E405E5F352C}">
      <dsp:nvSpPr>
        <dsp:cNvPr id="0" name=""/>
        <dsp:cNvSpPr/>
      </dsp:nvSpPr>
      <dsp:spPr>
        <a:xfrm>
          <a:off x="1383939" y="3506938"/>
          <a:ext cx="2897869" cy="196861"/>
        </a:xfrm>
        <a:prstGeom prst="rect">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6FC4FE3-FE88-4B21-8D98-F71AFEA7FAF6}">
      <dsp:nvSpPr>
        <dsp:cNvPr id="0" name=""/>
        <dsp:cNvSpPr/>
      </dsp:nvSpPr>
      <dsp:spPr>
        <a:xfrm>
          <a:off x="935167" y="3282552"/>
          <a:ext cx="2187347" cy="131240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a:cs typeface="Calibri"/>
            </a:rPr>
            <a:t>Joint Venture Disputes</a:t>
          </a:r>
          <a:endParaRPr lang="en-US" sz="1900" kern="1200" dirty="0">
            <a:latin typeface="Calibri"/>
            <a:cs typeface="Calibri"/>
          </a:endParaRPr>
        </a:p>
      </dsp:txBody>
      <dsp:txXfrm>
        <a:off x="973606" y="3320991"/>
        <a:ext cx="2110469" cy="1235530"/>
      </dsp:txXfrm>
    </dsp:sp>
    <dsp:sp modelId="{354F5BCA-1155-4D89-9566-CCB7D6FC6C77}">
      <dsp:nvSpPr>
        <dsp:cNvPr id="0" name=""/>
        <dsp:cNvSpPr/>
      </dsp:nvSpPr>
      <dsp:spPr>
        <a:xfrm rot="16200000">
          <a:off x="3472856" y="2686683"/>
          <a:ext cx="1629207" cy="196861"/>
        </a:xfrm>
        <a:prstGeom prst="rect">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7868A6D-E37C-4858-B20B-ACEFB329049C}">
      <dsp:nvSpPr>
        <dsp:cNvPr id="0" name=""/>
        <dsp:cNvSpPr/>
      </dsp:nvSpPr>
      <dsp:spPr>
        <a:xfrm>
          <a:off x="3844339" y="3282552"/>
          <a:ext cx="2187347" cy="131240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Calibri"/>
              <a:cs typeface="Calibri"/>
            </a:rPr>
            <a:t>Investment Disputes</a:t>
          </a:r>
        </a:p>
      </dsp:txBody>
      <dsp:txXfrm>
        <a:off x="3882778" y="3320991"/>
        <a:ext cx="2110469" cy="1235530"/>
      </dsp:txXfrm>
    </dsp:sp>
    <dsp:sp modelId="{1D46C885-48C5-45E6-A1AD-EDE548401781}">
      <dsp:nvSpPr>
        <dsp:cNvPr id="0" name=""/>
        <dsp:cNvSpPr/>
      </dsp:nvSpPr>
      <dsp:spPr>
        <a:xfrm rot="16200000">
          <a:off x="3472856" y="1046172"/>
          <a:ext cx="1629207" cy="196861"/>
        </a:xfrm>
        <a:prstGeom prst="rect">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7E3F9CF-894D-4E43-8760-2E1DB6BB1D21}">
      <dsp:nvSpPr>
        <dsp:cNvPr id="0" name=""/>
        <dsp:cNvSpPr/>
      </dsp:nvSpPr>
      <dsp:spPr>
        <a:xfrm>
          <a:off x="3844339" y="1642041"/>
          <a:ext cx="2187347" cy="131240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a:cs typeface="Calibri"/>
            </a:rPr>
            <a:t>Breach of other enforceable agreements</a:t>
          </a:r>
          <a:endParaRPr lang="en-US" sz="1900" kern="1200" dirty="0">
            <a:latin typeface="Calibri"/>
            <a:cs typeface="Calibri"/>
          </a:endParaRPr>
        </a:p>
      </dsp:txBody>
      <dsp:txXfrm>
        <a:off x="3882778" y="1680480"/>
        <a:ext cx="2110469" cy="1235530"/>
      </dsp:txXfrm>
    </dsp:sp>
    <dsp:sp modelId="{B3873BBC-4E76-4321-8493-8AB1C0120D96}">
      <dsp:nvSpPr>
        <dsp:cNvPr id="0" name=""/>
        <dsp:cNvSpPr/>
      </dsp:nvSpPr>
      <dsp:spPr>
        <a:xfrm>
          <a:off x="3844339" y="1531"/>
          <a:ext cx="2187347" cy="131240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Calibri"/>
              <a:cs typeface="Calibri"/>
            </a:rPr>
            <a:t>Drafting of applications, petitions and other documentations</a:t>
          </a:r>
        </a:p>
      </dsp:txBody>
      <dsp:txXfrm>
        <a:off x="3882778" y="39970"/>
        <a:ext cx="2110469" cy="12355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EEE91F-B328-4F94-9BFF-9BC9088D3232}">
      <dsp:nvSpPr>
        <dsp:cNvPr id="0" name=""/>
        <dsp:cNvSpPr/>
      </dsp:nvSpPr>
      <dsp:spPr>
        <a:xfrm>
          <a:off x="1069603" y="0"/>
          <a:ext cx="4803771" cy="4803771"/>
        </a:xfrm>
        <a:prstGeom prst="triangl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F354A12D-5750-443D-9E9F-8EE5AFB82E14}">
      <dsp:nvSpPr>
        <dsp:cNvPr id="0" name=""/>
        <dsp:cNvSpPr/>
      </dsp:nvSpPr>
      <dsp:spPr>
        <a:xfrm>
          <a:off x="3471488" y="482957"/>
          <a:ext cx="3122451" cy="568571"/>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rtl="0">
            <a:lnSpc>
              <a:spcPct val="90000"/>
            </a:lnSpc>
            <a:spcBef>
              <a:spcPct val="0"/>
            </a:spcBef>
            <a:spcAft>
              <a:spcPct val="35000"/>
            </a:spcAft>
            <a:buNone/>
          </a:pPr>
          <a:r>
            <a:rPr lang="en-US" sz="1400" b="0" kern="1200" dirty="0">
              <a:latin typeface="Calibri"/>
              <a:cs typeface="Calibri"/>
            </a:rPr>
            <a:t>Representation before international arbitration tribunals</a:t>
          </a:r>
        </a:p>
      </dsp:txBody>
      <dsp:txXfrm>
        <a:off x="3499243" y="510712"/>
        <a:ext cx="3066941" cy="513061"/>
      </dsp:txXfrm>
    </dsp:sp>
    <dsp:sp modelId="{425D2930-D5A2-49A0-8137-05FDAC34E590}">
      <dsp:nvSpPr>
        <dsp:cNvPr id="0" name=""/>
        <dsp:cNvSpPr/>
      </dsp:nvSpPr>
      <dsp:spPr>
        <a:xfrm>
          <a:off x="3471488" y="1122600"/>
          <a:ext cx="3122451" cy="568571"/>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rtl="0">
            <a:lnSpc>
              <a:spcPct val="90000"/>
            </a:lnSpc>
            <a:spcBef>
              <a:spcPct val="0"/>
            </a:spcBef>
            <a:spcAft>
              <a:spcPct val="35000"/>
            </a:spcAft>
            <a:buNone/>
          </a:pPr>
          <a:r>
            <a:rPr lang="en-US" sz="1400" b="0" kern="1200">
              <a:latin typeface="Calibri"/>
              <a:cs typeface="Calibri"/>
            </a:rPr>
            <a:t>Representation before Institutional and Ad-hoc arbitration tribunal</a:t>
          </a:r>
          <a:endParaRPr lang="en-US" sz="1400" b="0" kern="1200" dirty="0">
            <a:latin typeface="Calibri"/>
            <a:cs typeface="Calibri"/>
          </a:endParaRPr>
        </a:p>
      </dsp:txBody>
      <dsp:txXfrm>
        <a:off x="3499243" y="1150355"/>
        <a:ext cx="3066941" cy="513061"/>
      </dsp:txXfrm>
    </dsp:sp>
    <dsp:sp modelId="{77DE9C05-9BED-454B-81E7-A501C0611D54}">
      <dsp:nvSpPr>
        <dsp:cNvPr id="0" name=""/>
        <dsp:cNvSpPr/>
      </dsp:nvSpPr>
      <dsp:spPr>
        <a:xfrm>
          <a:off x="3471488" y="1762242"/>
          <a:ext cx="3122451" cy="568571"/>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rtl="0">
            <a:lnSpc>
              <a:spcPct val="90000"/>
            </a:lnSpc>
            <a:spcBef>
              <a:spcPct val="0"/>
            </a:spcBef>
            <a:spcAft>
              <a:spcPct val="35000"/>
            </a:spcAft>
            <a:buNone/>
          </a:pPr>
          <a:r>
            <a:rPr lang="en-US" sz="1400" b="0" kern="1200">
              <a:latin typeface="Calibri"/>
              <a:cs typeface="Calibri"/>
            </a:rPr>
            <a:t>Drafting of applications, claims, counter-claims &amp; other documentation involved</a:t>
          </a:r>
          <a:endParaRPr lang="en-US" sz="1400" b="0" kern="1200" dirty="0">
            <a:latin typeface="Calibri"/>
            <a:cs typeface="Calibri"/>
          </a:endParaRPr>
        </a:p>
      </dsp:txBody>
      <dsp:txXfrm>
        <a:off x="3499243" y="1789997"/>
        <a:ext cx="3066941" cy="513061"/>
      </dsp:txXfrm>
    </dsp:sp>
    <dsp:sp modelId="{950A3C9A-7B02-41A9-B996-42FF052A6859}">
      <dsp:nvSpPr>
        <dsp:cNvPr id="0" name=""/>
        <dsp:cNvSpPr/>
      </dsp:nvSpPr>
      <dsp:spPr>
        <a:xfrm>
          <a:off x="3471488" y="2401885"/>
          <a:ext cx="3122451" cy="568571"/>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rtl="0">
            <a:lnSpc>
              <a:spcPct val="90000"/>
            </a:lnSpc>
            <a:spcBef>
              <a:spcPct val="0"/>
            </a:spcBef>
            <a:spcAft>
              <a:spcPct val="35000"/>
            </a:spcAft>
            <a:buNone/>
          </a:pPr>
          <a:r>
            <a:rPr lang="en-US" sz="1400" b="0" kern="1200">
              <a:latin typeface="Calibri"/>
              <a:cs typeface="Calibri"/>
            </a:rPr>
            <a:t>Mediation services</a:t>
          </a:r>
          <a:endParaRPr lang="en-US" sz="1400" b="0" kern="1200" dirty="0">
            <a:latin typeface="Calibri"/>
            <a:cs typeface="Calibri"/>
          </a:endParaRPr>
        </a:p>
      </dsp:txBody>
      <dsp:txXfrm>
        <a:off x="3499243" y="2429640"/>
        <a:ext cx="3066941" cy="513061"/>
      </dsp:txXfrm>
    </dsp:sp>
    <dsp:sp modelId="{3FF77E8B-641C-4B20-BB1E-AF3CCCD257D5}">
      <dsp:nvSpPr>
        <dsp:cNvPr id="0" name=""/>
        <dsp:cNvSpPr/>
      </dsp:nvSpPr>
      <dsp:spPr>
        <a:xfrm>
          <a:off x="3471488" y="3041528"/>
          <a:ext cx="3122451" cy="568571"/>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rtl="0">
            <a:lnSpc>
              <a:spcPct val="90000"/>
            </a:lnSpc>
            <a:spcBef>
              <a:spcPct val="0"/>
            </a:spcBef>
            <a:spcAft>
              <a:spcPct val="35000"/>
            </a:spcAft>
            <a:buNone/>
          </a:pPr>
          <a:r>
            <a:rPr lang="en-US" sz="1400" b="0" kern="1200">
              <a:latin typeface="Calibri"/>
              <a:cs typeface="Calibri"/>
            </a:rPr>
            <a:t>Conciliation services</a:t>
          </a:r>
          <a:endParaRPr lang="en-US" sz="1400" b="0" kern="1200" dirty="0">
            <a:latin typeface="Calibri"/>
            <a:cs typeface="Calibri"/>
          </a:endParaRPr>
        </a:p>
      </dsp:txBody>
      <dsp:txXfrm>
        <a:off x="3499243" y="3069283"/>
        <a:ext cx="3066941" cy="513061"/>
      </dsp:txXfrm>
    </dsp:sp>
    <dsp:sp modelId="{475900E0-3583-43B6-8465-9504F7E81695}">
      <dsp:nvSpPr>
        <dsp:cNvPr id="0" name=""/>
        <dsp:cNvSpPr/>
      </dsp:nvSpPr>
      <dsp:spPr>
        <a:xfrm>
          <a:off x="3471488" y="3681170"/>
          <a:ext cx="3122451" cy="568571"/>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0" kern="1200">
              <a:latin typeface="Calibri"/>
              <a:cs typeface="Calibri"/>
            </a:rPr>
            <a:t>Advisory services</a:t>
          </a:r>
          <a:endParaRPr lang="en-US" sz="1400" b="0" kern="1200" dirty="0">
            <a:latin typeface="Calibri"/>
            <a:cs typeface="Calibri"/>
          </a:endParaRPr>
        </a:p>
      </dsp:txBody>
      <dsp:txXfrm>
        <a:off x="3499243" y="3708925"/>
        <a:ext cx="3066941" cy="5130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12CB2-EEEB-4B4F-9E49-73F4ECE2C2C1}">
      <dsp:nvSpPr>
        <dsp:cNvPr id="0" name=""/>
        <dsp:cNvSpPr/>
      </dsp:nvSpPr>
      <dsp:spPr>
        <a:xfrm rot="5400000">
          <a:off x="777091" y="480954"/>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2F7322A-6A66-48C0-BE0C-85A7FC32F946}">
      <dsp:nvSpPr>
        <dsp:cNvPr id="0" name=""/>
        <dsp:cNvSpPr/>
      </dsp:nvSpPr>
      <dsp:spPr>
        <a:xfrm>
          <a:off x="948501" y="1602"/>
          <a:ext cx="1004546" cy="602727"/>
        </a:xfrm>
        <a:prstGeom prst="roundRect">
          <a:avLst>
            <a:gd name="adj" fmla="val 10000"/>
          </a:avLst>
        </a:prstGeom>
        <a:blipFill dpi="0" rotWithShape="0">
          <a:blip xmlns:r="http://schemas.openxmlformats.org/officeDocument/2006/relationships" r:embed="rId1">
            <a:alphaModFix amt="20000"/>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UAE</a:t>
          </a:r>
          <a:endParaRPr lang="en-IN" sz="1200" kern="1200" dirty="0"/>
        </a:p>
      </dsp:txBody>
      <dsp:txXfrm>
        <a:off x="966154" y="19255"/>
        <a:ext cx="969240" cy="567421"/>
      </dsp:txXfrm>
    </dsp:sp>
    <dsp:sp modelId="{35AC635D-F543-444E-83E9-3C395E1EDE4F}">
      <dsp:nvSpPr>
        <dsp:cNvPr id="0" name=""/>
        <dsp:cNvSpPr/>
      </dsp:nvSpPr>
      <dsp:spPr>
        <a:xfrm rot="5400000">
          <a:off x="777091" y="1234364"/>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A9111E8-0D8F-427E-90AE-53D4E423C68A}">
      <dsp:nvSpPr>
        <dsp:cNvPr id="0" name=""/>
        <dsp:cNvSpPr/>
      </dsp:nvSpPr>
      <dsp:spPr>
        <a:xfrm>
          <a:off x="948501" y="755011"/>
          <a:ext cx="1004546" cy="602727"/>
        </a:xfrm>
        <a:prstGeom prst="roundRect">
          <a:avLst>
            <a:gd name="adj" fmla="val 10000"/>
          </a:avLst>
        </a:prstGeom>
        <a:blipFill dpi="0" rotWithShape="0">
          <a:blip xmlns:r="http://schemas.openxmlformats.org/officeDocument/2006/relationships" r:embed="rId2">
            <a:alphaModFix amt="20000"/>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Canada</a:t>
          </a:r>
          <a:endParaRPr lang="en-IN" sz="1200" kern="1200" dirty="0"/>
        </a:p>
      </dsp:txBody>
      <dsp:txXfrm>
        <a:off x="966154" y="772664"/>
        <a:ext cx="969240" cy="567421"/>
      </dsp:txXfrm>
    </dsp:sp>
    <dsp:sp modelId="{0385FC09-B296-4494-A483-C94C7F803AC8}">
      <dsp:nvSpPr>
        <dsp:cNvPr id="0" name=""/>
        <dsp:cNvSpPr/>
      </dsp:nvSpPr>
      <dsp:spPr>
        <a:xfrm rot="5400000">
          <a:off x="777091" y="1987774"/>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8C75E10-AD84-4B58-8C7F-4146E2C41701}">
      <dsp:nvSpPr>
        <dsp:cNvPr id="0" name=""/>
        <dsp:cNvSpPr/>
      </dsp:nvSpPr>
      <dsp:spPr>
        <a:xfrm>
          <a:off x="948501" y="1508421"/>
          <a:ext cx="1004546" cy="602727"/>
        </a:xfrm>
        <a:prstGeom prst="roundRect">
          <a:avLst>
            <a:gd name="adj" fmla="val 10000"/>
          </a:avLst>
        </a:prstGeom>
        <a:blipFill rotWithShape="0">
          <a:blip xmlns:r="http://schemas.openxmlformats.org/officeDocument/2006/relationships" r:embed="rId3">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USA</a:t>
          </a:r>
          <a:endParaRPr lang="en-IN" sz="1200" kern="1200" dirty="0"/>
        </a:p>
      </dsp:txBody>
      <dsp:txXfrm>
        <a:off x="966154" y="1526074"/>
        <a:ext cx="969240" cy="567421"/>
      </dsp:txXfrm>
    </dsp:sp>
    <dsp:sp modelId="{8DF4525A-2AEF-4C4E-BD53-4CFCB4FAA7CC}">
      <dsp:nvSpPr>
        <dsp:cNvPr id="0" name=""/>
        <dsp:cNvSpPr/>
      </dsp:nvSpPr>
      <dsp:spPr>
        <a:xfrm rot="5400000">
          <a:off x="777091" y="2741183"/>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4D9FD35-80B6-4FB5-96C7-875AFABD34C2}">
      <dsp:nvSpPr>
        <dsp:cNvPr id="0" name=""/>
        <dsp:cNvSpPr/>
      </dsp:nvSpPr>
      <dsp:spPr>
        <a:xfrm>
          <a:off x="948501" y="2261831"/>
          <a:ext cx="1004546" cy="602727"/>
        </a:xfrm>
        <a:prstGeom prst="roundRect">
          <a:avLst>
            <a:gd name="adj" fmla="val 10000"/>
          </a:avLst>
        </a:prstGeom>
        <a:blipFill rotWithShape="0">
          <a:blip xmlns:r="http://schemas.openxmlformats.org/officeDocument/2006/relationships" r:embed="rId4">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UK</a:t>
          </a:r>
          <a:endParaRPr lang="en-IN" sz="1200" kern="1200" dirty="0"/>
        </a:p>
      </dsp:txBody>
      <dsp:txXfrm>
        <a:off x="966154" y="2279484"/>
        <a:ext cx="969240" cy="567421"/>
      </dsp:txXfrm>
    </dsp:sp>
    <dsp:sp modelId="{97EACBD8-CB72-48B0-B953-C3A7C411619C}">
      <dsp:nvSpPr>
        <dsp:cNvPr id="0" name=""/>
        <dsp:cNvSpPr/>
      </dsp:nvSpPr>
      <dsp:spPr>
        <a:xfrm rot="5400000">
          <a:off x="777091" y="3494593"/>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370E29A-EE23-434A-A8F0-8EA2EF60A576}">
      <dsp:nvSpPr>
        <dsp:cNvPr id="0" name=""/>
        <dsp:cNvSpPr/>
      </dsp:nvSpPr>
      <dsp:spPr>
        <a:xfrm>
          <a:off x="948501" y="3015241"/>
          <a:ext cx="1004546" cy="602727"/>
        </a:xfrm>
        <a:prstGeom prst="roundRect">
          <a:avLst>
            <a:gd name="adj" fmla="val 10000"/>
          </a:avLst>
        </a:prstGeom>
        <a:blipFill rotWithShape="0">
          <a:blip xmlns:r="http://schemas.openxmlformats.org/officeDocument/2006/relationships" r:embed="rId5">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Mexico</a:t>
          </a:r>
          <a:endParaRPr lang="en-IN" sz="1200" kern="1200" dirty="0"/>
        </a:p>
      </dsp:txBody>
      <dsp:txXfrm>
        <a:off x="966154" y="3032894"/>
        <a:ext cx="969240" cy="567421"/>
      </dsp:txXfrm>
    </dsp:sp>
    <dsp:sp modelId="{6846E769-8B56-4115-A3AB-8184F1B222AC}">
      <dsp:nvSpPr>
        <dsp:cNvPr id="0" name=""/>
        <dsp:cNvSpPr/>
      </dsp:nvSpPr>
      <dsp:spPr>
        <a:xfrm>
          <a:off x="1153796" y="3871298"/>
          <a:ext cx="1331660"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53612F9-7391-44B5-97BE-324F8208AE77}">
      <dsp:nvSpPr>
        <dsp:cNvPr id="0" name=""/>
        <dsp:cNvSpPr/>
      </dsp:nvSpPr>
      <dsp:spPr>
        <a:xfrm>
          <a:off x="948501" y="3768650"/>
          <a:ext cx="1004546" cy="602727"/>
        </a:xfrm>
        <a:prstGeom prst="roundRect">
          <a:avLst>
            <a:gd name="adj" fmla="val 10000"/>
          </a:avLst>
        </a:prstGeom>
        <a:blipFill rotWithShape="0">
          <a:blip xmlns:r="http://schemas.openxmlformats.org/officeDocument/2006/relationships" r:embed="rId6">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Brazil</a:t>
          </a:r>
          <a:endParaRPr lang="en-IN" sz="1200" kern="1200" dirty="0"/>
        </a:p>
      </dsp:txBody>
      <dsp:txXfrm>
        <a:off x="966154" y="3786303"/>
        <a:ext cx="969240" cy="567421"/>
      </dsp:txXfrm>
    </dsp:sp>
    <dsp:sp modelId="{BA8F4974-FF0C-4B0C-8A29-0F539C396CF7}">
      <dsp:nvSpPr>
        <dsp:cNvPr id="0" name=""/>
        <dsp:cNvSpPr/>
      </dsp:nvSpPr>
      <dsp:spPr>
        <a:xfrm rot="16200000">
          <a:off x="2113137" y="3494593"/>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78659E6-C6B4-425C-ABBF-89DB0DB8D69D}">
      <dsp:nvSpPr>
        <dsp:cNvPr id="0" name=""/>
        <dsp:cNvSpPr/>
      </dsp:nvSpPr>
      <dsp:spPr>
        <a:xfrm>
          <a:off x="2284547" y="3768650"/>
          <a:ext cx="1004546" cy="602727"/>
        </a:xfrm>
        <a:prstGeom prst="roundRect">
          <a:avLst>
            <a:gd name="adj" fmla="val 10000"/>
          </a:avLst>
        </a:prstGeom>
        <a:blipFill rotWithShape="0">
          <a:blip xmlns:r="http://schemas.openxmlformats.org/officeDocument/2006/relationships" r:embed="rId7">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Kenya</a:t>
          </a:r>
          <a:endParaRPr lang="en-IN" sz="1200" kern="1200" dirty="0"/>
        </a:p>
      </dsp:txBody>
      <dsp:txXfrm>
        <a:off x="2302200" y="3786303"/>
        <a:ext cx="969240" cy="567421"/>
      </dsp:txXfrm>
    </dsp:sp>
    <dsp:sp modelId="{216F5CE3-1341-4CD2-ADD5-3D58DC597326}">
      <dsp:nvSpPr>
        <dsp:cNvPr id="0" name=""/>
        <dsp:cNvSpPr/>
      </dsp:nvSpPr>
      <dsp:spPr>
        <a:xfrm rot="16200000">
          <a:off x="2113137" y="2741183"/>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91D8DC9-3D23-4823-96AE-E013DF2DD034}">
      <dsp:nvSpPr>
        <dsp:cNvPr id="0" name=""/>
        <dsp:cNvSpPr/>
      </dsp:nvSpPr>
      <dsp:spPr>
        <a:xfrm>
          <a:off x="2284547" y="3015241"/>
          <a:ext cx="1004546" cy="602727"/>
        </a:xfrm>
        <a:prstGeom prst="roundRect">
          <a:avLst>
            <a:gd name="adj" fmla="val 10000"/>
          </a:avLst>
        </a:prstGeom>
        <a:blipFill rotWithShape="0">
          <a:blip xmlns:r="http://schemas.openxmlformats.org/officeDocument/2006/relationships" r:embed="rId8">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Switzerland</a:t>
          </a:r>
          <a:endParaRPr lang="en-IN" sz="1200" kern="1200" dirty="0"/>
        </a:p>
      </dsp:txBody>
      <dsp:txXfrm>
        <a:off x="2302200" y="3032894"/>
        <a:ext cx="969240" cy="567421"/>
      </dsp:txXfrm>
    </dsp:sp>
    <dsp:sp modelId="{A1FF0F36-14CD-485C-AA7C-CA4E077B0CC4}">
      <dsp:nvSpPr>
        <dsp:cNvPr id="0" name=""/>
        <dsp:cNvSpPr/>
      </dsp:nvSpPr>
      <dsp:spPr>
        <a:xfrm rot="16200000">
          <a:off x="2113137" y="1987774"/>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CC3717E-DE54-40DD-AF81-567BB4CF68DB}">
      <dsp:nvSpPr>
        <dsp:cNvPr id="0" name=""/>
        <dsp:cNvSpPr/>
      </dsp:nvSpPr>
      <dsp:spPr>
        <a:xfrm>
          <a:off x="2284547" y="2261831"/>
          <a:ext cx="1004546" cy="602727"/>
        </a:xfrm>
        <a:prstGeom prst="roundRect">
          <a:avLst>
            <a:gd name="adj" fmla="val 10000"/>
          </a:avLst>
        </a:prstGeom>
        <a:blipFill rotWithShape="0">
          <a:blip xmlns:r="http://schemas.openxmlformats.org/officeDocument/2006/relationships" r:embed="rId9">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Spain</a:t>
          </a:r>
          <a:endParaRPr lang="en-IN" sz="1200" kern="1200" dirty="0"/>
        </a:p>
      </dsp:txBody>
      <dsp:txXfrm>
        <a:off x="2302200" y="2279484"/>
        <a:ext cx="969240" cy="567421"/>
      </dsp:txXfrm>
    </dsp:sp>
    <dsp:sp modelId="{5AB09951-64B0-4B4D-BF0C-D7624C505E5A}">
      <dsp:nvSpPr>
        <dsp:cNvPr id="0" name=""/>
        <dsp:cNvSpPr/>
      </dsp:nvSpPr>
      <dsp:spPr>
        <a:xfrm rot="16200000">
          <a:off x="2113137" y="1234364"/>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0D73A89-F92D-4142-A125-8B9B0B2555C6}">
      <dsp:nvSpPr>
        <dsp:cNvPr id="0" name=""/>
        <dsp:cNvSpPr/>
      </dsp:nvSpPr>
      <dsp:spPr>
        <a:xfrm>
          <a:off x="2284547" y="1508421"/>
          <a:ext cx="1004546" cy="602727"/>
        </a:xfrm>
        <a:prstGeom prst="roundRect">
          <a:avLst>
            <a:gd name="adj" fmla="val 10000"/>
          </a:avLst>
        </a:prstGeom>
        <a:blipFill rotWithShape="0">
          <a:blip xmlns:r="http://schemas.openxmlformats.org/officeDocument/2006/relationships" r:embed="rId10">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Saudi Arabia</a:t>
          </a:r>
          <a:endParaRPr lang="en-IN" sz="1200" kern="1200" dirty="0"/>
        </a:p>
      </dsp:txBody>
      <dsp:txXfrm>
        <a:off x="2302200" y="1526074"/>
        <a:ext cx="969240" cy="567421"/>
      </dsp:txXfrm>
    </dsp:sp>
    <dsp:sp modelId="{A581DD3C-0432-458D-8C0D-F9552D1418C1}">
      <dsp:nvSpPr>
        <dsp:cNvPr id="0" name=""/>
        <dsp:cNvSpPr/>
      </dsp:nvSpPr>
      <dsp:spPr>
        <a:xfrm rot="16200000">
          <a:off x="2113137" y="480954"/>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7656DAD-7847-4785-B6EC-3416D505DCB5}">
      <dsp:nvSpPr>
        <dsp:cNvPr id="0" name=""/>
        <dsp:cNvSpPr/>
      </dsp:nvSpPr>
      <dsp:spPr>
        <a:xfrm>
          <a:off x="2284547" y="755011"/>
          <a:ext cx="1004546" cy="602727"/>
        </a:xfrm>
        <a:prstGeom prst="roundRect">
          <a:avLst>
            <a:gd name="adj" fmla="val 10000"/>
          </a:avLst>
        </a:prstGeom>
        <a:blipFill rotWithShape="0">
          <a:blip xmlns:r="http://schemas.openxmlformats.org/officeDocument/2006/relationships" r:embed="rId11">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Singapore</a:t>
          </a:r>
          <a:endParaRPr lang="en-IN" sz="1200" kern="1200" dirty="0"/>
        </a:p>
      </dsp:txBody>
      <dsp:txXfrm>
        <a:off x="2302200" y="772664"/>
        <a:ext cx="969240" cy="567421"/>
      </dsp:txXfrm>
    </dsp:sp>
    <dsp:sp modelId="{4AE09776-6071-4537-A09C-11580C8F32EE}">
      <dsp:nvSpPr>
        <dsp:cNvPr id="0" name=""/>
        <dsp:cNvSpPr/>
      </dsp:nvSpPr>
      <dsp:spPr>
        <a:xfrm>
          <a:off x="2489842" y="104249"/>
          <a:ext cx="1331660"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1126775-5AE5-4A52-B67A-6779D475E371}">
      <dsp:nvSpPr>
        <dsp:cNvPr id="0" name=""/>
        <dsp:cNvSpPr/>
      </dsp:nvSpPr>
      <dsp:spPr>
        <a:xfrm>
          <a:off x="2284547" y="1602"/>
          <a:ext cx="1004546" cy="602727"/>
        </a:xfrm>
        <a:prstGeom prst="roundRect">
          <a:avLst>
            <a:gd name="adj" fmla="val 10000"/>
          </a:avLst>
        </a:prstGeom>
        <a:blipFill rotWithShape="0">
          <a:blip xmlns:r="http://schemas.openxmlformats.org/officeDocument/2006/relationships" r:embed="rId12">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Netherlands</a:t>
          </a:r>
          <a:endParaRPr lang="en-IN" sz="1200" kern="1200" dirty="0"/>
        </a:p>
      </dsp:txBody>
      <dsp:txXfrm>
        <a:off x="2302200" y="19255"/>
        <a:ext cx="969240" cy="567421"/>
      </dsp:txXfrm>
    </dsp:sp>
    <dsp:sp modelId="{8C22CCD2-F8FD-4753-9FDF-A34469A73B10}">
      <dsp:nvSpPr>
        <dsp:cNvPr id="0" name=""/>
        <dsp:cNvSpPr/>
      </dsp:nvSpPr>
      <dsp:spPr>
        <a:xfrm rot="5400000">
          <a:off x="3449184" y="480954"/>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FC50374-B403-44FF-B3FC-D81F4B18EE02}">
      <dsp:nvSpPr>
        <dsp:cNvPr id="0" name=""/>
        <dsp:cNvSpPr/>
      </dsp:nvSpPr>
      <dsp:spPr>
        <a:xfrm>
          <a:off x="3620594" y="1602"/>
          <a:ext cx="1004546" cy="602727"/>
        </a:xfrm>
        <a:prstGeom prst="roundRect">
          <a:avLst>
            <a:gd name="adj" fmla="val 10000"/>
          </a:avLst>
        </a:prstGeom>
        <a:blipFill rotWithShape="0">
          <a:blip xmlns:r="http://schemas.openxmlformats.org/officeDocument/2006/relationships" r:embed="rId13">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Nigeria</a:t>
          </a:r>
          <a:endParaRPr lang="en-IN" sz="1200" kern="1200" dirty="0"/>
        </a:p>
      </dsp:txBody>
      <dsp:txXfrm>
        <a:off x="3638247" y="19255"/>
        <a:ext cx="969240" cy="567421"/>
      </dsp:txXfrm>
    </dsp:sp>
    <dsp:sp modelId="{0AA27F8F-1F9E-4E3D-B080-3D2D2A1BFE63}">
      <dsp:nvSpPr>
        <dsp:cNvPr id="0" name=""/>
        <dsp:cNvSpPr/>
      </dsp:nvSpPr>
      <dsp:spPr>
        <a:xfrm rot="5400000">
          <a:off x="3449184" y="1234364"/>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9091EB3-27EE-41FE-A40B-054A74F382FC}">
      <dsp:nvSpPr>
        <dsp:cNvPr id="0" name=""/>
        <dsp:cNvSpPr/>
      </dsp:nvSpPr>
      <dsp:spPr>
        <a:xfrm>
          <a:off x="3620594" y="755011"/>
          <a:ext cx="1004546" cy="602727"/>
        </a:xfrm>
        <a:prstGeom prst="roundRect">
          <a:avLst>
            <a:gd name="adj" fmla="val 10000"/>
          </a:avLst>
        </a:prstGeom>
        <a:blipFill rotWithShape="0">
          <a:blip xmlns:r="http://schemas.openxmlformats.org/officeDocument/2006/relationships" r:embed="rId14">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Mozambique</a:t>
          </a:r>
          <a:endParaRPr lang="en-IN" sz="1200" kern="1200" dirty="0"/>
        </a:p>
      </dsp:txBody>
      <dsp:txXfrm>
        <a:off x="3638247" y="772664"/>
        <a:ext cx="969240" cy="567421"/>
      </dsp:txXfrm>
    </dsp:sp>
    <dsp:sp modelId="{B2ED40A5-F3F8-4D79-9948-D0B72445A7AB}">
      <dsp:nvSpPr>
        <dsp:cNvPr id="0" name=""/>
        <dsp:cNvSpPr/>
      </dsp:nvSpPr>
      <dsp:spPr>
        <a:xfrm rot="5400000">
          <a:off x="3449184" y="1987774"/>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909B650-E0A7-4782-8550-23BAF56A5DFB}">
      <dsp:nvSpPr>
        <dsp:cNvPr id="0" name=""/>
        <dsp:cNvSpPr/>
      </dsp:nvSpPr>
      <dsp:spPr>
        <a:xfrm>
          <a:off x="3620594" y="1508421"/>
          <a:ext cx="1004546" cy="602727"/>
        </a:xfrm>
        <a:prstGeom prst="roundRect">
          <a:avLst>
            <a:gd name="adj" fmla="val 10000"/>
          </a:avLst>
        </a:prstGeom>
        <a:blipFill rotWithShape="0">
          <a:blip xmlns:r="http://schemas.openxmlformats.org/officeDocument/2006/relationships" r:embed="rId15">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Indonesia</a:t>
          </a:r>
          <a:endParaRPr lang="en-IN" sz="1200" kern="1200" dirty="0"/>
        </a:p>
      </dsp:txBody>
      <dsp:txXfrm>
        <a:off x="3638247" y="1526074"/>
        <a:ext cx="969240" cy="567421"/>
      </dsp:txXfrm>
    </dsp:sp>
    <dsp:sp modelId="{90C12500-B730-46D7-9B6A-180C0E7A1152}">
      <dsp:nvSpPr>
        <dsp:cNvPr id="0" name=""/>
        <dsp:cNvSpPr/>
      </dsp:nvSpPr>
      <dsp:spPr>
        <a:xfrm rot="5400000">
          <a:off x="3449184" y="2741183"/>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3EBC388-D2F4-40D2-A9FC-15AE63D029F2}">
      <dsp:nvSpPr>
        <dsp:cNvPr id="0" name=""/>
        <dsp:cNvSpPr/>
      </dsp:nvSpPr>
      <dsp:spPr>
        <a:xfrm>
          <a:off x="3620594" y="2261831"/>
          <a:ext cx="1004546" cy="602727"/>
        </a:xfrm>
        <a:prstGeom prst="roundRect">
          <a:avLst>
            <a:gd name="adj" fmla="val 10000"/>
          </a:avLst>
        </a:prstGeom>
        <a:blipFill rotWithShape="0">
          <a:blip xmlns:r="http://schemas.openxmlformats.org/officeDocument/2006/relationships" r:embed="rId16">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Hong Kong</a:t>
          </a:r>
          <a:endParaRPr lang="en-IN" sz="1200" kern="1200" dirty="0"/>
        </a:p>
      </dsp:txBody>
      <dsp:txXfrm>
        <a:off x="3638247" y="2279484"/>
        <a:ext cx="969240" cy="567421"/>
      </dsp:txXfrm>
    </dsp:sp>
    <dsp:sp modelId="{F7A23BB7-EE9D-4E38-88D8-5A7DEAA614D2}">
      <dsp:nvSpPr>
        <dsp:cNvPr id="0" name=""/>
        <dsp:cNvSpPr/>
      </dsp:nvSpPr>
      <dsp:spPr>
        <a:xfrm rot="5400000">
          <a:off x="3449184" y="3494593"/>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2F9B904-F5BD-4C7E-87F5-98A1D656541B}">
      <dsp:nvSpPr>
        <dsp:cNvPr id="0" name=""/>
        <dsp:cNvSpPr/>
      </dsp:nvSpPr>
      <dsp:spPr>
        <a:xfrm>
          <a:off x="3620594" y="3015241"/>
          <a:ext cx="1004546" cy="602727"/>
        </a:xfrm>
        <a:prstGeom prst="roundRect">
          <a:avLst>
            <a:gd name="adj" fmla="val 10000"/>
          </a:avLst>
        </a:prstGeom>
        <a:blipFill rotWithShape="0">
          <a:blip xmlns:r="http://schemas.openxmlformats.org/officeDocument/2006/relationships" r:embed="rId17">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Vietnam</a:t>
          </a:r>
          <a:endParaRPr lang="en-IN" sz="1200" kern="1200" dirty="0"/>
        </a:p>
      </dsp:txBody>
      <dsp:txXfrm>
        <a:off x="3638247" y="3032894"/>
        <a:ext cx="969240" cy="567421"/>
      </dsp:txXfrm>
    </dsp:sp>
    <dsp:sp modelId="{4D8821E2-5AE7-4917-B8CC-9608B5042C37}">
      <dsp:nvSpPr>
        <dsp:cNvPr id="0" name=""/>
        <dsp:cNvSpPr/>
      </dsp:nvSpPr>
      <dsp:spPr>
        <a:xfrm>
          <a:off x="3825889" y="3871298"/>
          <a:ext cx="1331660"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AC535BB-1BF3-4E61-BFEA-4B1E8D6E11BB}">
      <dsp:nvSpPr>
        <dsp:cNvPr id="0" name=""/>
        <dsp:cNvSpPr/>
      </dsp:nvSpPr>
      <dsp:spPr>
        <a:xfrm>
          <a:off x="3620594" y="3768650"/>
          <a:ext cx="1004546" cy="602727"/>
        </a:xfrm>
        <a:prstGeom prst="roundRect">
          <a:avLst>
            <a:gd name="adj" fmla="val 10000"/>
          </a:avLst>
        </a:prstGeom>
        <a:blipFill rotWithShape="0">
          <a:blip xmlns:r="http://schemas.openxmlformats.org/officeDocument/2006/relationships" r:embed="rId18">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Malaysia</a:t>
          </a:r>
          <a:endParaRPr lang="en-IN" sz="1200" kern="1200" dirty="0"/>
        </a:p>
      </dsp:txBody>
      <dsp:txXfrm>
        <a:off x="3638247" y="3786303"/>
        <a:ext cx="969240" cy="567421"/>
      </dsp:txXfrm>
    </dsp:sp>
    <dsp:sp modelId="{4F63077F-B694-4AAF-95A0-2DD3639D3055}">
      <dsp:nvSpPr>
        <dsp:cNvPr id="0" name=""/>
        <dsp:cNvSpPr/>
      </dsp:nvSpPr>
      <dsp:spPr>
        <a:xfrm rot="16200000">
          <a:off x="4785231" y="3494593"/>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7D31FCD-395A-4345-8F89-8A424F3F7E92}">
      <dsp:nvSpPr>
        <dsp:cNvPr id="0" name=""/>
        <dsp:cNvSpPr/>
      </dsp:nvSpPr>
      <dsp:spPr>
        <a:xfrm>
          <a:off x="4956640" y="3768650"/>
          <a:ext cx="1004546" cy="602727"/>
        </a:xfrm>
        <a:prstGeom prst="roundRect">
          <a:avLst>
            <a:gd name="adj" fmla="val 10000"/>
          </a:avLst>
        </a:prstGeom>
        <a:blipFill rotWithShape="0">
          <a:blip xmlns:r="http://schemas.openxmlformats.org/officeDocument/2006/relationships" r:embed="rId19">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Cambodia</a:t>
          </a:r>
          <a:endParaRPr lang="en-IN" sz="1200" kern="1200" dirty="0"/>
        </a:p>
      </dsp:txBody>
      <dsp:txXfrm>
        <a:off x="4974293" y="3786303"/>
        <a:ext cx="969240" cy="567421"/>
      </dsp:txXfrm>
    </dsp:sp>
    <dsp:sp modelId="{A84BC813-6FF0-43C9-974C-0962103EF394}">
      <dsp:nvSpPr>
        <dsp:cNvPr id="0" name=""/>
        <dsp:cNvSpPr/>
      </dsp:nvSpPr>
      <dsp:spPr>
        <a:xfrm rot="16200000">
          <a:off x="4785231" y="2741183"/>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A4224E6-FB04-4FE4-84CB-57D193F4F85E}">
      <dsp:nvSpPr>
        <dsp:cNvPr id="0" name=""/>
        <dsp:cNvSpPr/>
      </dsp:nvSpPr>
      <dsp:spPr>
        <a:xfrm>
          <a:off x="4956640" y="3015241"/>
          <a:ext cx="1004546" cy="602727"/>
        </a:xfrm>
        <a:prstGeom prst="roundRect">
          <a:avLst>
            <a:gd name="adj" fmla="val 10000"/>
          </a:avLst>
        </a:prstGeom>
        <a:blipFill rotWithShape="0">
          <a:blip xmlns:r="http://schemas.openxmlformats.org/officeDocument/2006/relationships" r:embed="rId20">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Argentina</a:t>
          </a:r>
          <a:endParaRPr lang="en-IN" sz="1200" kern="1200" dirty="0"/>
        </a:p>
      </dsp:txBody>
      <dsp:txXfrm>
        <a:off x="4974293" y="3032894"/>
        <a:ext cx="969240" cy="567421"/>
      </dsp:txXfrm>
    </dsp:sp>
    <dsp:sp modelId="{35A114D8-2FFB-429A-9F6C-DB64BED35E7F}">
      <dsp:nvSpPr>
        <dsp:cNvPr id="0" name=""/>
        <dsp:cNvSpPr/>
      </dsp:nvSpPr>
      <dsp:spPr>
        <a:xfrm rot="16200000">
          <a:off x="4785231" y="1987774"/>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8F5B45E-3AAC-4033-94EC-CFE79C780D1B}">
      <dsp:nvSpPr>
        <dsp:cNvPr id="0" name=""/>
        <dsp:cNvSpPr/>
      </dsp:nvSpPr>
      <dsp:spPr>
        <a:xfrm>
          <a:off x="4956640" y="2261831"/>
          <a:ext cx="1004546" cy="602727"/>
        </a:xfrm>
        <a:prstGeom prst="roundRect">
          <a:avLst>
            <a:gd name="adj" fmla="val 10000"/>
          </a:avLst>
        </a:prstGeom>
        <a:blipFill rotWithShape="0">
          <a:blip xmlns:r="http://schemas.openxmlformats.org/officeDocument/2006/relationships" r:embed="rId21">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Germany </a:t>
          </a:r>
          <a:endParaRPr lang="en-IN" sz="1200" kern="1200" dirty="0"/>
        </a:p>
      </dsp:txBody>
      <dsp:txXfrm>
        <a:off x="4974293" y="2279484"/>
        <a:ext cx="969240" cy="567421"/>
      </dsp:txXfrm>
    </dsp:sp>
    <dsp:sp modelId="{56122CB6-0005-4F0B-A5F1-1023BADAA2A9}">
      <dsp:nvSpPr>
        <dsp:cNvPr id="0" name=""/>
        <dsp:cNvSpPr/>
      </dsp:nvSpPr>
      <dsp:spPr>
        <a:xfrm rot="16200000">
          <a:off x="4785231" y="1234364"/>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2BEE7A8-16F6-48F2-AAF1-04C8244BE41A}">
      <dsp:nvSpPr>
        <dsp:cNvPr id="0" name=""/>
        <dsp:cNvSpPr/>
      </dsp:nvSpPr>
      <dsp:spPr>
        <a:xfrm>
          <a:off x="4956640" y="1508421"/>
          <a:ext cx="1004546" cy="602727"/>
        </a:xfrm>
        <a:prstGeom prst="roundRect">
          <a:avLst>
            <a:gd name="adj" fmla="val 10000"/>
          </a:avLst>
        </a:prstGeom>
        <a:blipFill rotWithShape="0">
          <a:blip xmlns:r="http://schemas.openxmlformats.org/officeDocument/2006/relationships" r:embed="rId22">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France</a:t>
          </a:r>
          <a:endParaRPr lang="en-IN" sz="1200" kern="1200" dirty="0"/>
        </a:p>
      </dsp:txBody>
      <dsp:txXfrm>
        <a:off x="4974293" y="1526074"/>
        <a:ext cx="969240" cy="567421"/>
      </dsp:txXfrm>
    </dsp:sp>
    <dsp:sp modelId="{5FF33B48-56C7-4187-B692-7B75447D8A68}">
      <dsp:nvSpPr>
        <dsp:cNvPr id="0" name=""/>
        <dsp:cNvSpPr/>
      </dsp:nvSpPr>
      <dsp:spPr>
        <a:xfrm rot="16200000">
          <a:off x="4785231" y="480954"/>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F0A5789-9E36-4FDC-9106-C68CF150237B}">
      <dsp:nvSpPr>
        <dsp:cNvPr id="0" name=""/>
        <dsp:cNvSpPr/>
      </dsp:nvSpPr>
      <dsp:spPr>
        <a:xfrm>
          <a:off x="4956640" y="755011"/>
          <a:ext cx="1004546" cy="602727"/>
        </a:xfrm>
        <a:prstGeom prst="roundRect">
          <a:avLst>
            <a:gd name="adj" fmla="val 10000"/>
          </a:avLst>
        </a:prstGeom>
        <a:blipFill rotWithShape="0">
          <a:blip xmlns:r="http://schemas.openxmlformats.org/officeDocument/2006/relationships" r:embed="rId23">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Italy</a:t>
          </a:r>
          <a:endParaRPr lang="en-IN" sz="1200" kern="1200" dirty="0"/>
        </a:p>
      </dsp:txBody>
      <dsp:txXfrm>
        <a:off x="4974293" y="772664"/>
        <a:ext cx="969240" cy="567421"/>
      </dsp:txXfrm>
    </dsp:sp>
    <dsp:sp modelId="{716F2CF9-DE48-4797-BA91-A982255A04ED}">
      <dsp:nvSpPr>
        <dsp:cNvPr id="0" name=""/>
        <dsp:cNvSpPr/>
      </dsp:nvSpPr>
      <dsp:spPr>
        <a:xfrm>
          <a:off x="5161935" y="104249"/>
          <a:ext cx="1331660"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59260EF-82C3-4A10-8594-EC6DF8F3F6B3}">
      <dsp:nvSpPr>
        <dsp:cNvPr id="0" name=""/>
        <dsp:cNvSpPr/>
      </dsp:nvSpPr>
      <dsp:spPr>
        <a:xfrm>
          <a:off x="4956640" y="1602"/>
          <a:ext cx="1004546" cy="602727"/>
        </a:xfrm>
        <a:prstGeom prst="roundRect">
          <a:avLst>
            <a:gd name="adj" fmla="val 10000"/>
          </a:avLst>
        </a:prstGeom>
        <a:blipFill rotWithShape="0">
          <a:blip xmlns:r="http://schemas.openxmlformats.org/officeDocument/2006/relationships" r:embed="rId24">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Cayman Island</a:t>
          </a:r>
          <a:endParaRPr lang="en-IN" sz="1200" kern="1200" dirty="0"/>
        </a:p>
      </dsp:txBody>
      <dsp:txXfrm>
        <a:off x="4974293" y="19255"/>
        <a:ext cx="969240" cy="567421"/>
      </dsp:txXfrm>
    </dsp:sp>
    <dsp:sp modelId="{F690D0F6-8B28-4AA5-A19F-CD87737D7BA0}">
      <dsp:nvSpPr>
        <dsp:cNvPr id="0" name=""/>
        <dsp:cNvSpPr/>
      </dsp:nvSpPr>
      <dsp:spPr>
        <a:xfrm rot="5400000">
          <a:off x="6121277" y="480954"/>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9664413-51A2-4990-9D64-D0CB35725577}">
      <dsp:nvSpPr>
        <dsp:cNvPr id="0" name=""/>
        <dsp:cNvSpPr/>
      </dsp:nvSpPr>
      <dsp:spPr>
        <a:xfrm>
          <a:off x="6292687" y="1602"/>
          <a:ext cx="1004546" cy="602727"/>
        </a:xfrm>
        <a:prstGeom prst="roundRect">
          <a:avLst>
            <a:gd name="adj" fmla="val 10000"/>
          </a:avLst>
        </a:prstGeom>
        <a:blipFill rotWithShape="0">
          <a:blip xmlns:r="http://schemas.openxmlformats.org/officeDocument/2006/relationships" r:embed="rId25">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Sweden</a:t>
          </a:r>
          <a:endParaRPr lang="en-IN" sz="1200" kern="1200" dirty="0"/>
        </a:p>
      </dsp:txBody>
      <dsp:txXfrm>
        <a:off x="6310340" y="19255"/>
        <a:ext cx="969240" cy="567421"/>
      </dsp:txXfrm>
    </dsp:sp>
    <dsp:sp modelId="{28F8F011-3A32-467E-9DD2-507C8B0CB63F}">
      <dsp:nvSpPr>
        <dsp:cNvPr id="0" name=""/>
        <dsp:cNvSpPr/>
      </dsp:nvSpPr>
      <dsp:spPr>
        <a:xfrm rot="5400000">
          <a:off x="6121277" y="1234364"/>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016C2B7-3E94-4BBA-85CF-FB13F1B90304}">
      <dsp:nvSpPr>
        <dsp:cNvPr id="0" name=""/>
        <dsp:cNvSpPr/>
      </dsp:nvSpPr>
      <dsp:spPr>
        <a:xfrm>
          <a:off x="6292687" y="755011"/>
          <a:ext cx="1004546" cy="602727"/>
        </a:xfrm>
        <a:prstGeom prst="roundRect">
          <a:avLst>
            <a:gd name="adj" fmla="val 10000"/>
          </a:avLst>
        </a:prstGeom>
        <a:blipFill rotWithShape="0">
          <a:blip xmlns:r="http://schemas.openxmlformats.org/officeDocument/2006/relationships" r:embed="rId26">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Denmark</a:t>
          </a:r>
          <a:endParaRPr lang="en-IN" sz="1200" kern="1200" dirty="0"/>
        </a:p>
      </dsp:txBody>
      <dsp:txXfrm>
        <a:off x="6310340" y="772664"/>
        <a:ext cx="969240" cy="567421"/>
      </dsp:txXfrm>
    </dsp:sp>
    <dsp:sp modelId="{9D6BE774-BA33-41C2-84B5-C1456C104A85}">
      <dsp:nvSpPr>
        <dsp:cNvPr id="0" name=""/>
        <dsp:cNvSpPr/>
      </dsp:nvSpPr>
      <dsp:spPr>
        <a:xfrm rot="5400000">
          <a:off x="6121277" y="1987774"/>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A35363F-A352-496B-BC35-84685FDD98C3}">
      <dsp:nvSpPr>
        <dsp:cNvPr id="0" name=""/>
        <dsp:cNvSpPr/>
      </dsp:nvSpPr>
      <dsp:spPr>
        <a:xfrm>
          <a:off x="6292687" y="1508421"/>
          <a:ext cx="1004546" cy="602727"/>
        </a:xfrm>
        <a:prstGeom prst="roundRect">
          <a:avLst>
            <a:gd name="adj" fmla="val 10000"/>
          </a:avLst>
        </a:prstGeom>
        <a:blipFill rotWithShape="0">
          <a:blip xmlns:r="http://schemas.openxmlformats.org/officeDocument/2006/relationships" r:embed="rId27">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Bangladesh</a:t>
          </a:r>
          <a:endParaRPr lang="en-IN" sz="1200" kern="1200" dirty="0"/>
        </a:p>
      </dsp:txBody>
      <dsp:txXfrm>
        <a:off x="6310340" y="1526074"/>
        <a:ext cx="969240" cy="567421"/>
      </dsp:txXfrm>
    </dsp:sp>
    <dsp:sp modelId="{4CDB2714-C20B-4465-978F-DE78E5E8A91C}">
      <dsp:nvSpPr>
        <dsp:cNvPr id="0" name=""/>
        <dsp:cNvSpPr/>
      </dsp:nvSpPr>
      <dsp:spPr>
        <a:xfrm rot="5400000">
          <a:off x="6121277" y="2741183"/>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97AF5FD-5204-492F-AC71-684F042AE324}">
      <dsp:nvSpPr>
        <dsp:cNvPr id="0" name=""/>
        <dsp:cNvSpPr/>
      </dsp:nvSpPr>
      <dsp:spPr>
        <a:xfrm>
          <a:off x="6292687" y="2261831"/>
          <a:ext cx="1004546" cy="602727"/>
        </a:xfrm>
        <a:prstGeom prst="roundRect">
          <a:avLst>
            <a:gd name="adj" fmla="val 10000"/>
          </a:avLst>
        </a:prstGeom>
        <a:blipFill rotWithShape="0">
          <a:blip xmlns:r="http://schemas.openxmlformats.org/officeDocument/2006/relationships" r:embed="rId28">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Mauritius</a:t>
          </a:r>
          <a:endParaRPr lang="en-IN" sz="1200" kern="1200" dirty="0"/>
        </a:p>
      </dsp:txBody>
      <dsp:txXfrm>
        <a:off x="6310340" y="2279484"/>
        <a:ext cx="969240" cy="567421"/>
      </dsp:txXfrm>
    </dsp:sp>
    <dsp:sp modelId="{649AB44A-7CB4-47A3-BE4E-4E515CD2CE88}">
      <dsp:nvSpPr>
        <dsp:cNvPr id="0" name=""/>
        <dsp:cNvSpPr/>
      </dsp:nvSpPr>
      <dsp:spPr>
        <a:xfrm rot="5400000">
          <a:off x="6121277" y="3494593"/>
          <a:ext cx="749024" cy="90409"/>
        </a:xfrm>
        <a:prstGeom prst="rect">
          <a:avLst/>
        </a:prstGeom>
        <a:solidFill>
          <a:schemeClr val="accent6">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BE0475F-2BC5-4118-ABE5-32D0FA9CC197}">
      <dsp:nvSpPr>
        <dsp:cNvPr id="0" name=""/>
        <dsp:cNvSpPr/>
      </dsp:nvSpPr>
      <dsp:spPr>
        <a:xfrm>
          <a:off x="6292687" y="3015241"/>
          <a:ext cx="1004546" cy="602727"/>
        </a:xfrm>
        <a:prstGeom prst="roundRect">
          <a:avLst>
            <a:gd name="adj" fmla="val 10000"/>
          </a:avLst>
        </a:prstGeom>
        <a:blipFill rotWithShape="0">
          <a:blip xmlns:r="http://schemas.openxmlformats.org/officeDocument/2006/relationships" r:embed="rId29">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Nepal</a:t>
          </a:r>
          <a:endParaRPr lang="en-IN" sz="1200" kern="1200" dirty="0"/>
        </a:p>
      </dsp:txBody>
      <dsp:txXfrm>
        <a:off x="6310340" y="3032894"/>
        <a:ext cx="969240" cy="567421"/>
      </dsp:txXfrm>
    </dsp:sp>
    <dsp:sp modelId="{D6A61CEC-E535-4551-9568-A05D9DAD79C8}">
      <dsp:nvSpPr>
        <dsp:cNvPr id="0" name=""/>
        <dsp:cNvSpPr/>
      </dsp:nvSpPr>
      <dsp:spPr>
        <a:xfrm>
          <a:off x="6292687" y="3768650"/>
          <a:ext cx="1004546" cy="602727"/>
        </a:xfrm>
        <a:prstGeom prst="roundRect">
          <a:avLst>
            <a:gd name="adj" fmla="val 10000"/>
          </a:avLst>
        </a:prstGeom>
        <a:blipFill rotWithShape="0">
          <a:blip xmlns:r="http://schemas.openxmlformats.org/officeDocument/2006/relationships" r:embed="rId30">
            <a:alphaModFix amt="20000"/>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Philippines</a:t>
          </a:r>
          <a:endParaRPr lang="en-IN" sz="1200" kern="1200" dirty="0"/>
        </a:p>
      </dsp:txBody>
      <dsp:txXfrm>
        <a:off x="6310340" y="3786303"/>
        <a:ext cx="969240" cy="5674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C769F-62C7-487F-ABEF-82FA0F06B0D3}">
      <dsp:nvSpPr>
        <dsp:cNvPr id="0" name=""/>
        <dsp:cNvSpPr/>
      </dsp:nvSpPr>
      <dsp:spPr>
        <a:xfrm>
          <a:off x="1773854" y="0"/>
          <a:ext cx="1452127" cy="1452200"/>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97CF8CD-1022-4751-9BB0-2B8B088071B9}">
      <dsp:nvSpPr>
        <dsp:cNvPr id="0" name=""/>
        <dsp:cNvSpPr/>
      </dsp:nvSpPr>
      <dsp:spPr>
        <a:xfrm>
          <a:off x="2094461" y="525942"/>
          <a:ext cx="810369" cy="405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ea typeface="Calibri" panose="020F0502020204030204" pitchFamily="34" charset="0"/>
              <a:cs typeface="Calibri" panose="020F0502020204030204" pitchFamily="34" charset="0"/>
            </a:rPr>
            <a:t>Years of Experience</a:t>
          </a:r>
          <a:endParaRPr lang="en-IN" sz="1100" kern="1200" dirty="0">
            <a:latin typeface="Calibri" panose="020F0502020204030204" pitchFamily="34" charset="0"/>
            <a:ea typeface="Calibri" panose="020F0502020204030204" pitchFamily="34" charset="0"/>
            <a:cs typeface="Calibri" panose="020F0502020204030204" pitchFamily="34" charset="0"/>
          </a:endParaRPr>
        </a:p>
      </dsp:txBody>
      <dsp:txXfrm>
        <a:off x="2094461" y="525942"/>
        <a:ext cx="810369" cy="405003"/>
      </dsp:txXfrm>
    </dsp:sp>
    <dsp:sp modelId="{D454ACFA-611F-4485-AB9A-5EEFB6C90E36}">
      <dsp:nvSpPr>
        <dsp:cNvPr id="0" name=""/>
        <dsp:cNvSpPr/>
      </dsp:nvSpPr>
      <dsp:spPr>
        <a:xfrm>
          <a:off x="1370440" y="834382"/>
          <a:ext cx="1452127" cy="1452200"/>
        </a:xfrm>
        <a:prstGeom prst="leftCircularArrow">
          <a:avLst>
            <a:gd name="adj1" fmla="val 10980"/>
            <a:gd name="adj2" fmla="val 1142322"/>
            <a:gd name="adj3" fmla="val 6300000"/>
            <a:gd name="adj4" fmla="val 18900000"/>
            <a:gd name="adj5" fmla="val 125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A8D70C5-28DA-4902-AEDD-839BEC46A784}">
      <dsp:nvSpPr>
        <dsp:cNvPr id="0" name=""/>
        <dsp:cNvSpPr/>
      </dsp:nvSpPr>
      <dsp:spPr>
        <a:xfrm>
          <a:off x="1689412" y="1362199"/>
          <a:ext cx="810369" cy="405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ea typeface="Calibri" panose="020F0502020204030204" pitchFamily="34" charset="0"/>
              <a:cs typeface="Calibri" panose="020F0502020204030204" pitchFamily="34" charset="0"/>
            </a:rPr>
            <a:t>Strategic Counselling</a:t>
          </a:r>
          <a:endParaRPr lang="en-IN" sz="1100" kern="1200" dirty="0">
            <a:latin typeface="Calibri" panose="020F0502020204030204" pitchFamily="34" charset="0"/>
            <a:ea typeface="Calibri" panose="020F0502020204030204" pitchFamily="34" charset="0"/>
            <a:cs typeface="Calibri" panose="020F0502020204030204" pitchFamily="34" charset="0"/>
          </a:endParaRPr>
        </a:p>
      </dsp:txBody>
      <dsp:txXfrm>
        <a:off x="1689412" y="1362199"/>
        <a:ext cx="810369" cy="405003"/>
      </dsp:txXfrm>
    </dsp:sp>
    <dsp:sp modelId="{7D4F5561-FCC8-4EE2-8B8A-8F7B91D62834}">
      <dsp:nvSpPr>
        <dsp:cNvPr id="0" name=""/>
        <dsp:cNvSpPr/>
      </dsp:nvSpPr>
      <dsp:spPr>
        <a:xfrm>
          <a:off x="1773854" y="1672514"/>
          <a:ext cx="1452127" cy="1452200"/>
        </a:xfrm>
        <a:prstGeom prst="circularArrow">
          <a:avLst>
            <a:gd name="adj1" fmla="val 10980"/>
            <a:gd name="adj2" fmla="val 1142322"/>
            <a:gd name="adj3" fmla="val 4500000"/>
            <a:gd name="adj4" fmla="val 13500000"/>
            <a:gd name="adj5" fmla="val 125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E662378-7D32-4A14-AF8E-A34265162D4A}">
      <dsp:nvSpPr>
        <dsp:cNvPr id="0" name=""/>
        <dsp:cNvSpPr/>
      </dsp:nvSpPr>
      <dsp:spPr>
        <a:xfrm>
          <a:off x="2094461" y="2197987"/>
          <a:ext cx="810369" cy="405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ea typeface="Calibri" panose="020F0502020204030204" pitchFamily="34" charset="0"/>
              <a:cs typeface="Calibri" panose="020F0502020204030204" pitchFamily="34" charset="0"/>
            </a:rPr>
            <a:t>Transparency</a:t>
          </a:r>
          <a:endParaRPr lang="en-IN" sz="1100" kern="1200" dirty="0">
            <a:latin typeface="Calibri" panose="020F0502020204030204" pitchFamily="34" charset="0"/>
            <a:ea typeface="Calibri" panose="020F0502020204030204" pitchFamily="34" charset="0"/>
            <a:cs typeface="Calibri" panose="020F0502020204030204" pitchFamily="34" charset="0"/>
          </a:endParaRPr>
        </a:p>
      </dsp:txBody>
      <dsp:txXfrm>
        <a:off x="2094461" y="2197987"/>
        <a:ext cx="810369" cy="405003"/>
      </dsp:txXfrm>
    </dsp:sp>
    <dsp:sp modelId="{2C8CA98D-36C8-4C58-A6B9-EFCE11E8FD2E}">
      <dsp:nvSpPr>
        <dsp:cNvPr id="0" name=""/>
        <dsp:cNvSpPr/>
      </dsp:nvSpPr>
      <dsp:spPr>
        <a:xfrm>
          <a:off x="1370440" y="2508303"/>
          <a:ext cx="1452127" cy="1452200"/>
        </a:xfrm>
        <a:prstGeom prst="leftCircularArrow">
          <a:avLst>
            <a:gd name="adj1" fmla="val 10980"/>
            <a:gd name="adj2" fmla="val 1142322"/>
            <a:gd name="adj3" fmla="val 6300000"/>
            <a:gd name="adj4" fmla="val 18900000"/>
            <a:gd name="adj5" fmla="val 125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D5B6D24-C468-437B-892B-3BBDDF605F21}">
      <dsp:nvSpPr>
        <dsp:cNvPr id="0" name=""/>
        <dsp:cNvSpPr/>
      </dsp:nvSpPr>
      <dsp:spPr>
        <a:xfrm>
          <a:off x="1469697" y="3034245"/>
          <a:ext cx="1249799" cy="405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ea typeface="Calibri" panose="020F0502020204030204" pitchFamily="34" charset="0"/>
              <a:cs typeface="Calibri" panose="020F0502020204030204" pitchFamily="34" charset="0"/>
            </a:rPr>
            <a:t>Accountability</a:t>
          </a:r>
          <a:endParaRPr lang="en-IN" sz="1100" kern="1200" dirty="0">
            <a:latin typeface="Calibri" panose="020F0502020204030204" pitchFamily="34" charset="0"/>
            <a:ea typeface="Calibri" panose="020F0502020204030204" pitchFamily="34" charset="0"/>
            <a:cs typeface="Calibri" panose="020F0502020204030204" pitchFamily="34" charset="0"/>
          </a:endParaRPr>
        </a:p>
      </dsp:txBody>
      <dsp:txXfrm>
        <a:off x="1469697" y="3034245"/>
        <a:ext cx="1249799" cy="405003"/>
      </dsp:txXfrm>
    </dsp:sp>
    <dsp:sp modelId="{6506A0DC-0783-4F48-B264-6C289E425926}">
      <dsp:nvSpPr>
        <dsp:cNvPr id="0" name=""/>
        <dsp:cNvSpPr/>
      </dsp:nvSpPr>
      <dsp:spPr>
        <a:xfrm>
          <a:off x="1877091" y="3439248"/>
          <a:ext cx="1247559" cy="1248292"/>
        </a:xfrm>
        <a:prstGeom prst="blockArc">
          <a:avLst>
            <a:gd name="adj1" fmla="val 13500000"/>
            <a:gd name="adj2" fmla="val 10800000"/>
            <a:gd name="adj3" fmla="val 1274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DA83E56-8060-43B4-9CB2-1B2F8A1E2EA3}">
      <dsp:nvSpPr>
        <dsp:cNvPr id="0" name=""/>
        <dsp:cNvSpPr/>
      </dsp:nvSpPr>
      <dsp:spPr>
        <a:xfrm>
          <a:off x="2094461" y="3870502"/>
          <a:ext cx="810369" cy="405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ea typeface="Calibri" panose="020F0502020204030204" pitchFamily="34" charset="0"/>
              <a:cs typeface="Calibri" panose="020F0502020204030204" pitchFamily="34" charset="0"/>
            </a:rPr>
            <a:t>Customized Solutions</a:t>
          </a:r>
          <a:endParaRPr lang="en-IN" sz="1100" kern="1200" dirty="0">
            <a:latin typeface="Calibri" panose="020F0502020204030204" pitchFamily="34" charset="0"/>
            <a:ea typeface="Calibri" panose="020F0502020204030204" pitchFamily="34" charset="0"/>
            <a:cs typeface="Calibri" panose="020F0502020204030204" pitchFamily="34" charset="0"/>
          </a:endParaRPr>
        </a:p>
      </dsp:txBody>
      <dsp:txXfrm>
        <a:off x="2094461" y="3870502"/>
        <a:ext cx="810369" cy="40500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91440" rIns="91440" bIns="91440" numCol="1" anchor="t" anchorCtr="0" compatLnSpc="1">
            <a:prstTxWarp prst="textNoShape">
              <a:avLst/>
            </a:prstTxWarp>
          </a:bodyPr>
          <a:lstStyle>
            <a:lvl1pPr algn="l" eaLnBrk="0" hangingPunct="0">
              <a:spcBef>
                <a:spcPct val="0"/>
              </a:spcBef>
              <a:defRPr sz="1200"/>
            </a:lvl1pPr>
          </a:lstStyle>
          <a:p>
            <a:r>
              <a:rPr lang="en-CA" sz="900" dirty="0">
                <a:solidFill>
                  <a:srgbClr val="A3A1A8"/>
                </a:solidFill>
              </a:rPr>
              <a:t>Presentation title</a:t>
            </a:r>
          </a:p>
        </p:txBody>
      </p:sp>
      <p:sp>
        <p:nvSpPr>
          <p:cNvPr id="54275"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91440" rIns="91440" bIns="91440" numCol="1" anchor="t" anchorCtr="0" compatLnSpc="1">
            <a:prstTxWarp prst="textNoShape">
              <a:avLst/>
            </a:prstTxWarp>
          </a:bodyPr>
          <a:lstStyle>
            <a:lvl1pPr algn="r" eaLnBrk="0" hangingPunct="0">
              <a:spcBef>
                <a:spcPct val="0"/>
              </a:spcBef>
              <a:defRPr sz="1200"/>
            </a:lvl1pPr>
          </a:lstStyle>
          <a:p>
            <a:fld id="{E62AEA76-1AF8-4F85-9CA1-6BD5B0409AF0}" type="datetime1">
              <a:rPr lang="en-CA" sz="900">
                <a:solidFill>
                  <a:srgbClr val="A3A1A8"/>
                </a:solidFill>
              </a:rPr>
              <a:pPr/>
              <a:t>2024-03-21</a:t>
            </a:fld>
            <a:endParaRPr lang="en-CA" sz="900" dirty="0">
              <a:solidFill>
                <a:srgbClr val="A3A1A8"/>
              </a:solidFill>
            </a:endParaRPr>
          </a:p>
        </p:txBody>
      </p:sp>
      <p:sp>
        <p:nvSpPr>
          <p:cNvPr id="54276"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91440" rIns="91440" bIns="91440" numCol="1" anchor="b" anchorCtr="0" compatLnSpc="1">
            <a:prstTxWarp prst="textNoShape">
              <a:avLst/>
            </a:prstTxWarp>
          </a:bodyPr>
          <a:lstStyle>
            <a:lvl1pPr algn="l" eaLnBrk="0" hangingPunct="0">
              <a:spcBef>
                <a:spcPct val="0"/>
              </a:spcBef>
              <a:defRPr sz="1200"/>
            </a:lvl1pPr>
          </a:lstStyle>
          <a:p>
            <a:r>
              <a:rPr lang="en-CA" sz="900">
                <a:solidFill>
                  <a:srgbClr val="A3A1A8"/>
                </a:solidFill>
              </a:rPr>
              <a:t>© 2023 ZS. Confidential.</a:t>
            </a:r>
            <a:endParaRPr lang="en-CA" sz="900" dirty="0">
              <a:solidFill>
                <a:srgbClr val="A3A1A8"/>
              </a:solidFill>
            </a:endParaRPr>
          </a:p>
        </p:txBody>
      </p:sp>
      <p:sp>
        <p:nvSpPr>
          <p:cNvPr id="54277"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91440" rIns="91440" bIns="91440" numCol="1" anchor="b" anchorCtr="0" compatLnSpc="1">
            <a:prstTxWarp prst="textNoShape">
              <a:avLst/>
            </a:prstTxWarp>
          </a:bodyPr>
          <a:lstStyle>
            <a:lvl1pPr algn="r" eaLnBrk="0" hangingPunct="0">
              <a:spcBef>
                <a:spcPct val="0"/>
              </a:spcBef>
              <a:defRPr sz="1200"/>
            </a:lvl1pPr>
          </a:lstStyle>
          <a:p>
            <a:fld id="{39792D56-8577-4C6A-B75D-3660B62F2BA0}" type="slidenum">
              <a:rPr lang="en-CA" sz="900">
                <a:solidFill>
                  <a:srgbClr val="A3A1A8"/>
                </a:solidFill>
              </a:rPr>
              <a:pPr/>
              <a:t>‹#›</a:t>
            </a:fld>
            <a:endParaRPr lang="en-CA" sz="900" dirty="0">
              <a:solidFill>
                <a:srgbClr val="A3A1A8"/>
              </a:solidFill>
            </a:endParaRPr>
          </a:p>
        </p:txBody>
      </p:sp>
    </p:spTree>
    <p:extLst>
      <p:ext uri="{BB962C8B-B14F-4D97-AF65-F5344CB8AC3E}">
        <p14:creationId xmlns:p14="http://schemas.microsoft.com/office/powerpoint/2010/main" val="109353047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91440" rIns="91440" bIns="91440" numCol="1" anchor="t" anchorCtr="0" compatLnSpc="1">
            <a:prstTxWarp prst="textNoShape">
              <a:avLst/>
            </a:prstTxWarp>
          </a:bodyPr>
          <a:lstStyle>
            <a:lvl1pPr algn="l">
              <a:spcBef>
                <a:spcPct val="0"/>
              </a:spcBef>
              <a:defRPr sz="900">
                <a:solidFill>
                  <a:srgbClr val="A3A1A8"/>
                </a:solidFill>
              </a:defRPr>
            </a:lvl1pPr>
          </a:lstStyle>
          <a:p>
            <a:r>
              <a:rPr lang="en-CA" dirty="0"/>
              <a:t>Presentation title</a:t>
            </a:r>
          </a:p>
        </p:txBody>
      </p:sp>
      <p:sp>
        <p:nvSpPr>
          <p:cNvPr id="15363"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91440" rIns="91440" bIns="91440" numCol="1" anchor="t" anchorCtr="0" compatLnSpc="1">
            <a:prstTxWarp prst="textNoShape">
              <a:avLst/>
            </a:prstTxWarp>
          </a:bodyPr>
          <a:lstStyle>
            <a:lvl1pPr algn="r">
              <a:spcBef>
                <a:spcPct val="0"/>
              </a:spcBef>
              <a:defRPr sz="900">
                <a:solidFill>
                  <a:srgbClr val="A3A1A8"/>
                </a:solidFill>
              </a:defRPr>
            </a:lvl1pPr>
          </a:lstStyle>
          <a:p>
            <a:fld id="{2B35FEB9-FD75-4C7E-93D3-1F9D140905CC}" type="datetime1">
              <a:rPr lang="en-CA" smtClean="0"/>
              <a:pPr/>
              <a:t>2024-03-21</a:t>
            </a:fld>
            <a:endParaRPr lang="en-CA" dirty="0"/>
          </a:p>
        </p:txBody>
      </p:sp>
      <p:sp>
        <p:nvSpPr>
          <p:cNvPr id="21508"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406400" y="4416425"/>
            <a:ext cx="6197600" cy="41830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CA" dirty="0"/>
              <a:t>Click to edit Master text styles</a:t>
            </a:r>
          </a:p>
          <a:p>
            <a:pPr lvl="1"/>
            <a:r>
              <a:rPr lang="en-CA" dirty="0"/>
              <a:t>Second level</a:t>
            </a:r>
          </a:p>
          <a:p>
            <a:pPr lvl="2"/>
            <a:r>
              <a:rPr lang="en-CA" dirty="0"/>
              <a:t>Third level</a:t>
            </a:r>
          </a:p>
        </p:txBody>
      </p:sp>
      <p:sp>
        <p:nvSpPr>
          <p:cNvPr id="15366"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91440" rIns="91440" bIns="91440" numCol="1" anchor="b" anchorCtr="0" compatLnSpc="1">
            <a:prstTxWarp prst="textNoShape">
              <a:avLst/>
            </a:prstTxWarp>
          </a:bodyPr>
          <a:lstStyle>
            <a:lvl1pPr algn="l">
              <a:spcBef>
                <a:spcPct val="0"/>
              </a:spcBef>
              <a:defRPr sz="900">
                <a:solidFill>
                  <a:srgbClr val="A3A1A8"/>
                </a:solidFill>
              </a:defRPr>
            </a:lvl1pPr>
          </a:lstStyle>
          <a:p>
            <a:r>
              <a:rPr lang="en-CA"/>
              <a:t>© 2023 ZS. Confidential.</a:t>
            </a:r>
            <a:endParaRPr lang="en-CA" dirty="0"/>
          </a:p>
        </p:txBody>
      </p:sp>
      <p:sp>
        <p:nvSpPr>
          <p:cNvPr id="15367"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91440" rIns="91440" bIns="91440" numCol="1" anchor="b" anchorCtr="0" compatLnSpc="1">
            <a:prstTxWarp prst="textNoShape">
              <a:avLst/>
            </a:prstTxWarp>
          </a:bodyPr>
          <a:lstStyle>
            <a:lvl1pPr algn="r">
              <a:spcBef>
                <a:spcPct val="0"/>
              </a:spcBef>
              <a:defRPr sz="900" smtClean="0">
                <a:solidFill>
                  <a:srgbClr val="A3A1A8"/>
                </a:solidFill>
              </a:defRPr>
            </a:lvl1pPr>
          </a:lstStyle>
          <a:p>
            <a:pPr>
              <a:defRPr/>
            </a:pPr>
            <a:fld id="{5F55DF97-AFFE-42B5-8269-4299C3F7272F}" type="slidenum">
              <a:rPr lang="en-US" smtClean="0"/>
              <a:pPr>
                <a:defRPr/>
              </a:pPr>
              <a:t>‹#›</a:t>
            </a:fld>
            <a:endParaRPr lang="en-US" dirty="0"/>
          </a:p>
        </p:txBody>
      </p:sp>
    </p:spTree>
    <p:extLst>
      <p:ext uri="{BB962C8B-B14F-4D97-AF65-F5344CB8AC3E}">
        <p14:creationId xmlns:p14="http://schemas.microsoft.com/office/powerpoint/2010/main" val="3082618829"/>
      </p:ext>
    </p:extLst>
  </p:cSld>
  <p:clrMap bg1="lt1" tx1="dk1" bg2="lt2" tx2="dk2" accent1="accent1" accent2="accent2" accent3="accent3" accent4="accent4" accent5="accent5" accent6="accent6" hlink="hlink" folHlink="folHlink"/>
  <p:hf hdr="0" dt="0"/>
  <p:notesStyle>
    <a:lvl1pPr algn="l" rtl="0" fontAlgn="base">
      <a:spcBef>
        <a:spcPts val="1200"/>
      </a:spcBef>
      <a:spcAft>
        <a:spcPct val="0"/>
      </a:spcAft>
      <a:defRPr sz="1200" kern="1200">
        <a:solidFill>
          <a:schemeClr val="tx1"/>
        </a:solidFill>
        <a:latin typeface="Arial" charset="0"/>
        <a:ea typeface="+mn-ea"/>
        <a:cs typeface="+mn-cs"/>
      </a:defRPr>
    </a:lvl1pPr>
    <a:lvl2pPr marL="137160" indent="-137160" algn="l" rtl="0" fontAlgn="base">
      <a:spcBef>
        <a:spcPts val="400"/>
      </a:spcBef>
      <a:spcAft>
        <a:spcPct val="0"/>
      </a:spcAft>
      <a:buClr>
        <a:schemeClr val="tx1"/>
      </a:buClr>
      <a:buFont typeface="Wingdings" panose="05000000000000000000" pitchFamily="2" charset="2"/>
      <a:buChar char="§"/>
      <a:defRPr sz="1200" kern="1200">
        <a:solidFill>
          <a:schemeClr val="tx1"/>
        </a:solidFill>
        <a:latin typeface="Arial" charset="0"/>
        <a:ea typeface="+mn-ea"/>
        <a:cs typeface="+mn-cs"/>
      </a:defRPr>
    </a:lvl2pPr>
    <a:lvl3pPr marL="274320" indent="-137160" algn="l" rtl="0" fontAlgn="base">
      <a:spcBef>
        <a:spcPts val="400"/>
      </a:spcBef>
      <a:spcAft>
        <a:spcPct val="0"/>
      </a:spcAft>
      <a:buClr>
        <a:schemeClr val="tx1"/>
      </a:buClr>
      <a:buFont typeface="Arial" panose="020B0604020202020204" pitchFamily="34" charset="0"/>
      <a:buChar char="–"/>
      <a:defRPr sz="1200" kern="1200">
        <a:solidFill>
          <a:schemeClr val="tx1"/>
        </a:solidFill>
        <a:latin typeface="Arial" charset="0"/>
        <a:ea typeface="+mn-ea"/>
        <a:cs typeface="+mn-cs"/>
      </a:defRPr>
    </a:lvl3pPr>
    <a:lvl4pPr marL="1371600" algn="l" rtl="0" fontAlgn="base">
      <a:spcBef>
        <a:spcPts val="1000"/>
      </a:spcBef>
      <a:spcAft>
        <a:spcPct val="0"/>
      </a:spcAft>
      <a:defRPr sz="1200" kern="1200">
        <a:solidFill>
          <a:schemeClr val="tx1"/>
        </a:solidFill>
        <a:latin typeface="Arial" charset="0"/>
        <a:ea typeface="+mn-ea"/>
        <a:cs typeface="+mn-cs"/>
      </a:defRPr>
    </a:lvl4pPr>
    <a:lvl5pPr marL="1828800" algn="l" rtl="0" fontAlgn="base">
      <a:spcBef>
        <a:spcPts val="1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Smiley face (African American female)and growth chart</a:t>
            </a:r>
          </a:p>
          <a:p>
            <a:endParaRPr lang="en-US"/>
          </a:p>
        </p:txBody>
      </p:sp>
      <p:sp>
        <p:nvSpPr>
          <p:cNvPr id="4" name="Slide Number Placeholder 3"/>
          <p:cNvSpPr>
            <a:spLocks noGrp="1"/>
          </p:cNvSpPr>
          <p:nvPr>
            <p:ph type="sldNum" sz="quarter" idx="5"/>
          </p:nvPr>
        </p:nvSpPr>
        <p:spPr/>
        <p:txBody>
          <a:bodyPr/>
          <a:lstStyle/>
          <a:p>
            <a:pPr>
              <a:defRPr/>
            </a:pPr>
            <a:fld id="{5F55DF97-AFFE-42B5-8269-4299C3F7272F}" type="slidenum">
              <a:rPr lang="en-US" smtClean="0"/>
              <a:pPr>
                <a:defRPr/>
              </a:pPr>
              <a:t>1</a:t>
            </a:fld>
            <a:endParaRPr lang="en-US"/>
          </a:p>
        </p:txBody>
      </p:sp>
      <p:sp>
        <p:nvSpPr>
          <p:cNvPr id="5" name="Footer Placeholder 4">
            <a:extLst>
              <a:ext uri="{FF2B5EF4-FFF2-40B4-BE49-F238E27FC236}">
                <a16:creationId xmlns:a16="http://schemas.microsoft.com/office/drawing/2014/main" id="{F8180417-066E-FF3B-D212-A6735D93CDB4}"/>
              </a:ext>
            </a:extLst>
          </p:cNvPr>
          <p:cNvSpPr>
            <a:spLocks noGrp="1"/>
          </p:cNvSpPr>
          <p:nvPr>
            <p:ph type="ftr" sz="quarter" idx="4"/>
          </p:nvPr>
        </p:nvSpPr>
        <p:spPr/>
        <p:txBody>
          <a:bodyPr/>
          <a:lstStyle/>
          <a:p>
            <a:r>
              <a:rPr lang="en-CA"/>
              <a:t>© 2023 ZS. Confidential.</a:t>
            </a:r>
          </a:p>
        </p:txBody>
      </p:sp>
    </p:spTree>
    <p:extLst>
      <p:ext uri="{BB962C8B-B14F-4D97-AF65-F5344CB8AC3E}">
        <p14:creationId xmlns:p14="http://schemas.microsoft.com/office/powerpoint/2010/main" val="1617983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a:defRPr/>
            </a:pPr>
            <a:fld id="{5F55DF97-AFFE-42B5-8269-4299C3F7272F}" type="slidenum">
              <a:rPr lang="en-US" smtClean="0"/>
              <a:pPr>
                <a:defRPr/>
              </a:pPr>
              <a:t>2</a:t>
            </a:fld>
            <a:endParaRPr lang="en-US" dirty="0"/>
          </a:p>
        </p:txBody>
      </p:sp>
      <p:sp>
        <p:nvSpPr>
          <p:cNvPr id="5" name="Footer Placeholder 4">
            <a:extLst>
              <a:ext uri="{FF2B5EF4-FFF2-40B4-BE49-F238E27FC236}">
                <a16:creationId xmlns:a16="http://schemas.microsoft.com/office/drawing/2014/main" id="{10959177-F1B8-450A-8025-9D2857975449}"/>
              </a:ext>
            </a:extLst>
          </p:cNvPr>
          <p:cNvSpPr>
            <a:spLocks noGrp="1"/>
          </p:cNvSpPr>
          <p:nvPr>
            <p:ph type="ftr" sz="quarter" idx="4"/>
          </p:nvPr>
        </p:nvSpPr>
        <p:spPr/>
        <p:txBody>
          <a:bodyPr/>
          <a:lstStyle/>
          <a:p>
            <a:r>
              <a:rPr lang="en-CA"/>
              <a:t>© 2023 ZS. Confidential.</a:t>
            </a:r>
            <a:endParaRPr lang="en-CA" dirty="0"/>
          </a:p>
        </p:txBody>
      </p:sp>
    </p:spTree>
    <p:extLst>
      <p:ext uri="{BB962C8B-B14F-4D97-AF65-F5344CB8AC3E}">
        <p14:creationId xmlns:p14="http://schemas.microsoft.com/office/powerpoint/2010/main" val="2349126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Footer Placeholder 3"/>
          <p:cNvSpPr>
            <a:spLocks noGrp="1"/>
          </p:cNvSpPr>
          <p:nvPr>
            <p:ph type="ftr" sz="quarter" idx="4"/>
          </p:nvPr>
        </p:nvSpPr>
        <p:spPr/>
        <p:txBody>
          <a:bodyPr/>
          <a:lstStyle/>
          <a:p>
            <a:r>
              <a:rPr lang="en-CA" dirty="0"/>
              <a:t>© 2023 ZS. Confidential.</a:t>
            </a:r>
          </a:p>
        </p:txBody>
      </p:sp>
      <p:sp>
        <p:nvSpPr>
          <p:cNvPr id="5" name="Slide Number Placeholder 4"/>
          <p:cNvSpPr>
            <a:spLocks noGrp="1"/>
          </p:cNvSpPr>
          <p:nvPr>
            <p:ph type="sldNum" sz="quarter" idx="5"/>
          </p:nvPr>
        </p:nvSpPr>
        <p:spPr/>
        <p:txBody>
          <a:bodyPr/>
          <a:lstStyle/>
          <a:p>
            <a:pPr>
              <a:defRPr/>
            </a:pPr>
            <a:fld id="{5F55DF97-AFFE-42B5-8269-4299C3F7272F}" type="slidenum">
              <a:rPr lang="en-US" smtClean="0"/>
              <a:pPr>
                <a:defRPr/>
              </a:pPr>
              <a:t>18</a:t>
            </a:fld>
            <a:endParaRPr lang="en-US" dirty="0"/>
          </a:p>
        </p:txBody>
      </p:sp>
    </p:spTree>
    <p:extLst>
      <p:ext uri="{BB962C8B-B14F-4D97-AF65-F5344CB8AC3E}">
        <p14:creationId xmlns:p14="http://schemas.microsoft.com/office/powerpoint/2010/main" val="1465731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Footer Placeholder 3"/>
          <p:cNvSpPr>
            <a:spLocks noGrp="1"/>
          </p:cNvSpPr>
          <p:nvPr>
            <p:ph type="ftr" sz="quarter" idx="4"/>
          </p:nvPr>
        </p:nvSpPr>
        <p:spPr/>
        <p:txBody>
          <a:bodyPr/>
          <a:lstStyle/>
          <a:p>
            <a:r>
              <a:rPr lang="en-CA"/>
              <a:t>© 2023 ZS. Confidential.</a:t>
            </a:r>
            <a:endParaRPr lang="en-CA" dirty="0"/>
          </a:p>
        </p:txBody>
      </p:sp>
      <p:sp>
        <p:nvSpPr>
          <p:cNvPr id="5" name="Slide Number Placeholder 4"/>
          <p:cNvSpPr>
            <a:spLocks noGrp="1"/>
          </p:cNvSpPr>
          <p:nvPr>
            <p:ph type="sldNum" sz="quarter" idx="5"/>
          </p:nvPr>
        </p:nvSpPr>
        <p:spPr/>
        <p:txBody>
          <a:bodyPr/>
          <a:lstStyle/>
          <a:p>
            <a:pPr>
              <a:defRPr/>
            </a:pPr>
            <a:fld id="{5F55DF97-AFFE-42B5-8269-4299C3F7272F}" type="slidenum">
              <a:rPr lang="en-US" smtClean="0"/>
              <a:pPr>
                <a:defRPr/>
              </a:pPr>
              <a:t>20</a:t>
            </a:fld>
            <a:endParaRPr lang="en-US" dirty="0"/>
          </a:p>
        </p:txBody>
      </p:sp>
    </p:spTree>
    <p:extLst>
      <p:ext uri="{BB962C8B-B14F-4D97-AF65-F5344CB8AC3E}">
        <p14:creationId xmlns:p14="http://schemas.microsoft.com/office/powerpoint/2010/main" val="798743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jpeg" /><Relationship Id="rId1" Type="http://schemas.openxmlformats.org/officeDocument/2006/relationships/slideMaster" Target="../slideMasters/slideMaster1.xml" /><Relationship Id="rId5" Type="http://schemas.openxmlformats.org/officeDocument/2006/relationships/image" Target="../media/image6.svg" /><Relationship Id="rId4" Type="http://schemas.openxmlformats.org/officeDocument/2006/relationships/image" Target="../media/image5.png"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jpeg" /><Relationship Id="rId1" Type="http://schemas.openxmlformats.org/officeDocument/2006/relationships/slideMaster" Target="../slideMasters/slideMaster1.xml" /><Relationship Id="rId5" Type="http://schemas.openxmlformats.org/officeDocument/2006/relationships/image" Target="../media/image6.svg" /><Relationship Id="rId4" Type="http://schemas.openxmlformats.org/officeDocument/2006/relationships/image" Target="../media/image5.png" /></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jpeg" /><Relationship Id="rId1" Type="http://schemas.openxmlformats.org/officeDocument/2006/relationships/slideMaster" Target="../slideMasters/slideMaster2.xml" /><Relationship Id="rId5" Type="http://schemas.openxmlformats.org/officeDocument/2006/relationships/image" Target="../media/image6.svg" /><Relationship Id="rId4" Type="http://schemas.openxmlformats.org/officeDocument/2006/relationships/image" Target="../media/image5.png"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jpeg" /><Relationship Id="rId1" Type="http://schemas.openxmlformats.org/officeDocument/2006/relationships/slideMaster" Target="../slideMasters/slideMaster2.xml" /><Relationship Id="rId5" Type="http://schemas.openxmlformats.org/officeDocument/2006/relationships/image" Target="../media/image6.svg" /><Relationship Id="rId4" Type="http://schemas.openxmlformats.org/officeDocument/2006/relationships/image" Target="../media/image5.png"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Colored">
    <p:bg>
      <p:bgPr>
        <a:solidFill>
          <a:schemeClr val="accent1"/>
        </a:solidFill>
        <a:effectLst/>
      </p:bgPr>
    </p:bg>
    <p:spTree>
      <p:nvGrpSpPr>
        <p:cNvPr id="1" name=""/>
        <p:cNvGrpSpPr/>
        <p:nvPr/>
      </p:nvGrpSpPr>
      <p:grpSpPr>
        <a:xfrm>
          <a:off x="0" y="0"/>
          <a:ext cx="0" cy="0"/>
          <a:chOff x="0" y="0"/>
          <a:chExt cx="0" cy="0"/>
        </a:xfrm>
      </p:grpSpPr>
      <p:pic>
        <p:nvPicPr>
          <p:cNvPr id="17" name="Picture 16" descr="A person writing on sticky notes">
            <a:extLst>
              <a:ext uri="{FF2B5EF4-FFF2-40B4-BE49-F238E27FC236}">
                <a16:creationId xmlns:a16="http://schemas.microsoft.com/office/drawing/2014/main" id="{2DFB43EC-A534-3348-8DD5-C0B335472C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pic>
        <p:nvPicPr>
          <p:cNvPr id="7" name="Picture 6" descr="People walking">
            <a:extLst>
              <a:ext uri="{FF2B5EF4-FFF2-40B4-BE49-F238E27FC236}">
                <a16:creationId xmlns:a16="http://schemas.microsoft.com/office/drawing/2014/main" id="{06E1A575-6BE1-D240-B381-8036C56E363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9" name="Rectangle 8">
            <a:extLst>
              <a:ext uri="{FF2B5EF4-FFF2-40B4-BE49-F238E27FC236}">
                <a16:creationId xmlns:a16="http://schemas.microsoft.com/office/drawing/2014/main" id="{197BE3B5-9C1A-EA4F-A330-94D93ED30228}"/>
              </a:ext>
            </a:extLst>
          </p:cNvPr>
          <p:cNvSpPr/>
          <p:nvPr userDrawn="1"/>
        </p:nvSpPr>
        <p:spPr>
          <a:xfrm>
            <a:off x="0" y="0"/>
            <a:ext cx="12192000" cy="6858000"/>
          </a:xfrm>
          <a:prstGeom prst="rect">
            <a:avLst/>
          </a:prstGeom>
          <a:gradFill>
            <a:gsLst>
              <a:gs pos="100000">
                <a:schemeClr val="accent1">
                  <a:lumMod val="75000"/>
                  <a:lumOff val="25000"/>
                  <a:alpha val="0"/>
                </a:schemeClr>
              </a:gs>
              <a:gs pos="33000">
                <a:schemeClr val="accent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lvl="0">
              <a:spcBef>
                <a:spcPts val="0"/>
              </a:spcBef>
              <a:spcAft>
                <a:spcPts val="600"/>
              </a:spcAft>
            </a:pPr>
            <a:endParaRPr lang="en-US" sz="1800" dirty="0"/>
          </a:p>
        </p:txBody>
      </p:sp>
      <p:sp>
        <p:nvSpPr>
          <p:cNvPr id="2" name="Title 1">
            <a:extLst>
              <a:ext uri="{FF2B5EF4-FFF2-40B4-BE49-F238E27FC236}">
                <a16:creationId xmlns:a16="http://schemas.microsoft.com/office/drawing/2014/main" id="{C7EBDFEA-E520-4CB8-B97E-216B21E7DD12}"/>
              </a:ext>
            </a:extLst>
          </p:cNvPr>
          <p:cNvSpPr>
            <a:spLocks noGrp="1"/>
          </p:cNvSpPr>
          <p:nvPr>
            <p:ph type="ctrTitle" hasCustomPrompt="1"/>
          </p:nvPr>
        </p:nvSpPr>
        <p:spPr bwMode="black">
          <a:xfrm>
            <a:off x="548640" y="2756825"/>
            <a:ext cx="5760720" cy="1661993"/>
          </a:xfrm>
        </p:spPr>
        <p:txBody>
          <a:bodyPr anchor="b">
            <a:noAutofit/>
          </a:bodyPr>
          <a:lstStyle>
            <a:lvl1pPr algn="l">
              <a:defRPr sz="3600">
                <a:solidFill>
                  <a:schemeClr val="bg1"/>
                </a:solidFill>
                <a:latin typeface="Georgia" panose="02040502050405020303" pitchFamily="18" charset="0"/>
                <a:cs typeface="Calibri" panose="020F0502020204030204" pitchFamily="34" charset="0"/>
              </a:defRPr>
            </a:lvl1pPr>
          </a:lstStyle>
          <a:p>
            <a:r>
              <a:rPr lang="en-US" dirty="0"/>
              <a:t>Presentation title </a:t>
            </a:r>
            <a:br>
              <a:rPr lang="en-US" dirty="0"/>
            </a:br>
            <a:r>
              <a:rPr lang="en-US" dirty="0"/>
              <a:t>will come here</a:t>
            </a:r>
            <a:br>
              <a:rPr lang="en-US" dirty="0"/>
            </a:br>
            <a:r>
              <a:rPr lang="en-US" dirty="0"/>
              <a:t>(Calibri 36 </a:t>
            </a:r>
            <a:r>
              <a:rPr lang="en-US" dirty="0" err="1"/>
              <a:t>pt</a:t>
            </a:r>
            <a:r>
              <a:rPr lang="en-US" dirty="0"/>
              <a:t>)</a:t>
            </a:r>
          </a:p>
        </p:txBody>
      </p:sp>
      <p:sp>
        <p:nvSpPr>
          <p:cNvPr id="3" name="Subtitle 2">
            <a:extLst>
              <a:ext uri="{FF2B5EF4-FFF2-40B4-BE49-F238E27FC236}">
                <a16:creationId xmlns:a16="http://schemas.microsoft.com/office/drawing/2014/main" id="{159000BD-79BF-4611-9B57-571F7BE12EB4}"/>
              </a:ext>
            </a:extLst>
          </p:cNvPr>
          <p:cNvSpPr>
            <a:spLocks noGrp="1"/>
          </p:cNvSpPr>
          <p:nvPr>
            <p:ph type="subTitle" idx="1" hasCustomPrompt="1"/>
          </p:nvPr>
        </p:nvSpPr>
        <p:spPr bwMode="black">
          <a:xfrm>
            <a:off x="548640" y="4835561"/>
            <a:ext cx="5760720" cy="276999"/>
          </a:xfrm>
        </p:spPr>
        <p:txBody>
          <a:bodyPr>
            <a:noAutofit/>
          </a:bodyPr>
          <a:lstStyle>
            <a:lvl1pPr marL="0" indent="0" algn="l">
              <a:spcBef>
                <a:spcPts val="0"/>
              </a:spcBef>
              <a:spcAft>
                <a:spcPts val="0"/>
              </a:spcAft>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will come here</a:t>
            </a:r>
          </a:p>
        </p:txBody>
      </p:sp>
      <p:sp>
        <p:nvSpPr>
          <p:cNvPr id="11" name="Text Placeholder 10">
            <a:extLst>
              <a:ext uri="{FF2B5EF4-FFF2-40B4-BE49-F238E27FC236}">
                <a16:creationId xmlns:a16="http://schemas.microsoft.com/office/drawing/2014/main" id="{D39DAEAE-09D9-43F1-ACE9-0FBAF0973A19}"/>
              </a:ext>
            </a:extLst>
          </p:cNvPr>
          <p:cNvSpPr>
            <a:spLocks noGrp="1"/>
          </p:cNvSpPr>
          <p:nvPr>
            <p:ph type="body" sz="quarter" idx="10" hasCustomPrompt="1"/>
          </p:nvPr>
        </p:nvSpPr>
        <p:spPr bwMode="black">
          <a:xfrm>
            <a:off x="549275" y="5239421"/>
            <a:ext cx="5760720" cy="215444"/>
          </a:xfrm>
        </p:spPr>
        <p:txBody>
          <a:bodyPr>
            <a:noAutofit/>
          </a:bodyPr>
          <a:lstStyle>
            <a:lvl1pPr>
              <a:spcBef>
                <a:spcPts val="0"/>
              </a:spcBef>
              <a:spcAft>
                <a:spcPts val="0"/>
              </a:spcAft>
              <a:defRPr sz="1400">
                <a:solidFill>
                  <a:schemeClr val="bg1"/>
                </a:solidFill>
                <a:latin typeface="Arial" panose="020B0604020202020204" pitchFamily="34" charset="0"/>
                <a:cs typeface="Arial" panose="020B0604020202020204" pitchFamily="34" charset="0"/>
              </a:defRPr>
            </a:lvl1pPr>
          </a:lstStyle>
          <a:p>
            <a:pPr lvl="0"/>
            <a:r>
              <a:rPr lang="en-US" dirty="0"/>
              <a:t>Date will come here</a:t>
            </a:r>
          </a:p>
        </p:txBody>
      </p:sp>
      <p:sp>
        <p:nvSpPr>
          <p:cNvPr id="13" name="Text Placeholder 10">
            <a:extLst>
              <a:ext uri="{FF2B5EF4-FFF2-40B4-BE49-F238E27FC236}">
                <a16:creationId xmlns:a16="http://schemas.microsoft.com/office/drawing/2014/main" id="{1CA3EB8B-ACB8-4D00-A63C-DD1B6F0BC12B}"/>
              </a:ext>
            </a:extLst>
          </p:cNvPr>
          <p:cNvSpPr>
            <a:spLocks noGrp="1"/>
          </p:cNvSpPr>
          <p:nvPr>
            <p:ph type="body" sz="quarter" idx="12" hasCustomPrompt="1"/>
          </p:nvPr>
        </p:nvSpPr>
        <p:spPr bwMode="gray">
          <a:xfrm>
            <a:off x="549276" y="5862737"/>
            <a:ext cx="5760720" cy="153888"/>
          </a:xfrm>
        </p:spPr>
        <p:txBody>
          <a:bodyPr wrap="square" anchor="t">
            <a:spAutoFit/>
          </a:bodyPr>
          <a:lstStyle>
            <a:lvl1pPr>
              <a:spcBef>
                <a:spcPts val="0"/>
              </a:spcBef>
              <a:spcAft>
                <a:spcPts val="0"/>
              </a:spcAft>
              <a:defRPr sz="1000">
                <a:solidFill>
                  <a:schemeClr val="bg1"/>
                </a:solidFill>
                <a:latin typeface="Arial" panose="020B0604020202020204" pitchFamily="34" charset="0"/>
                <a:cs typeface="Arial" panose="020B0604020202020204" pitchFamily="34" charset="0"/>
              </a:defRPr>
            </a:lvl1pPr>
          </a:lstStyle>
          <a:p>
            <a:pPr lvl="0"/>
            <a:r>
              <a:rPr lang="en-US" dirty="0"/>
              <a:t>Location | Contact information</a:t>
            </a:r>
          </a:p>
        </p:txBody>
      </p:sp>
      <p:sp>
        <p:nvSpPr>
          <p:cNvPr id="10" name="TextBox 9">
            <a:extLst>
              <a:ext uri="{FF2B5EF4-FFF2-40B4-BE49-F238E27FC236}">
                <a16:creationId xmlns:a16="http://schemas.microsoft.com/office/drawing/2014/main" id="{13DDB3F3-0359-724E-87BA-2559CA9896B4}"/>
              </a:ext>
            </a:extLst>
          </p:cNvPr>
          <p:cNvSpPr txBox="1"/>
          <p:nvPr userDrawn="1"/>
        </p:nvSpPr>
        <p:spPr>
          <a:xfrm>
            <a:off x="-1755648" y="3785616"/>
            <a:ext cx="0" cy="0"/>
          </a:xfrm>
          <a:prstGeom prst="rect">
            <a:avLst/>
          </a:prstGeom>
          <a:noFill/>
          <a:ln>
            <a:noFill/>
            <a:miter lim="800000"/>
          </a:ln>
        </p:spPr>
        <p:txBody>
          <a:bodyPr wrap="none" lIns="0" tIns="0" rIns="0" bIns="0" rtlCol="0">
            <a:noAutofit/>
          </a:bodyPr>
          <a:lstStyle/>
          <a:p>
            <a:pPr algn="l">
              <a:spcBef>
                <a:spcPts val="600"/>
              </a:spcBef>
              <a:spcAft>
                <a:spcPts val="0"/>
              </a:spcAft>
            </a:pPr>
            <a:endParaRPr lang="en-US" sz="1800" dirty="0"/>
          </a:p>
        </p:txBody>
      </p:sp>
      <p:pic>
        <p:nvPicPr>
          <p:cNvPr id="20" name="Picture 2">
            <a:extLst>
              <a:ext uri="{FF2B5EF4-FFF2-40B4-BE49-F238E27FC236}">
                <a16:creationId xmlns:a16="http://schemas.microsoft.com/office/drawing/2014/main" id="{F13BC0F2-C458-964B-BE30-407800F37786}"/>
              </a:ext>
            </a:extLst>
          </p:cNvPr>
          <p:cNvPicPr>
            <a:picLocks noChangeAspect="1" noChangeArrowheads="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549275" y="783191"/>
            <a:ext cx="3937665" cy="584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568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 Arrow">
    <p:bg>
      <p:bgPr>
        <a:solidFill>
          <a:srgbClr val="F5F5F5"/>
        </a:solidFill>
        <a:effectLst/>
      </p:bgPr>
    </p:bg>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55AC89FE-52C7-4AD1-AA79-B8F5D23C151A}"/>
              </a:ext>
            </a:extLst>
          </p:cNvPr>
          <p:cNvSpPr/>
          <p:nvPr userDrawn="1"/>
        </p:nvSpPr>
        <p:spPr bwMode="white">
          <a:xfrm>
            <a:off x="0" y="0"/>
            <a:ext cx="4059936" cy="6858000"/>
          </a:xfrm>
          <a:prstGeom prst="homePlate">
            <a:avLst>
              <a:gd name="adj" fmla="val 14027"/>
            </a:avLst>
          </a:prstGeom>
          <a:gradFill>
            <a:gsLst>
              <a:gs pos="100000">
                <a:schemeClr val="accent1">
                  <a:lumMod val="75000"/>
                  <a:lumOff val="25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lvl="0">
              <a:spcBef>
                <a:spcPts val="0"/>
              </a:spcBef>
              <a:spcAft>
                <a:spcPts val="600"/>
              </a:spcAft>
            </a:pPr>
            <a:endParaRPr lang="en-US" sz="1800" dirty="0"/>
          </a:p>
        </p:txBody>
      </p:sp>
      <p:sp>
        <p:nvSpPr>
          <p:cNvPr id="2" name="Title 1">
            <a:extLst>
              <a:ext uri="{FF2B5EF4-FFF2-40B4-BE49-F238E27FC236}">
                <a16:creationId xmlns:a16="http://schemas.microsoft.com/office/drawing/2014/main" id="{6BE9FF73-8ABA-455B-B206-BF71E94E388A}"/>
              </a:ext>
            </a:extLst>
          </p:cNvPr>
          <p:cNvSpPr>
            <a:spLocks noGrp="1"/>
          </p:cNvSpPr>
          <p:nvPr>
            <p:ph type="title" hasCustomPrompt="1"/>
          </p:nvPr>
        </p:nvSpPr>
        <p:spPr bwMode="black">
          <a:xfrm>
            <a:off x="548640" y="429766"/>
            <a:ext cx="2962021" cy="5971032"/>
          </a:xfrm>
        </p:spPr>
        <p:txBody>
          <a:bodyPr anchor="ctr">
            <a:noAutofit/>
          </a:bodyPr>
          <a:lstStyle>
            <a:lvl1pPr>
              <a:defRPr sz="3200">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549F9862-8A37-4ECE-867E-B3B15568E599}"/>
              </a:ext>
            </a:extLst>
          </p:cNvPr>
          <p:cNvSpPr>
            <a:spLocks noGrp="1"/>
          </p:cNvSpPr>
          <p:nvPr>
            <p:ph idx="1" hasCustomPrompt="1"/>
          </p:nvPr>
        </p:nvSpPr>
        <p:spPr bwMode="black">
          <a:xfrm>
            <a:off x="4608575" y="548640"/>
            <a:ext cx="7034149" cy="5760720"/>
          </a:xfrm>
        </p:spPr>
        <p:txBody>
          <a:bodyPr anchor="ct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add text (Arial 18 pt)</a:t>
            </a:r>
          </a:p>
          <a:p>
            <a:pPr lvl="1"/>
            <a:r>
              <a:rPr lang="en-US" dirty="0"/>
              <a:t>Second level</a:t>
            </a:r>
          </a:p>
          <a:p>
            <a:pPr lvl="2"/>
            <a:r>
              <a:rPr lang="en-US" dirty="0"/>
              <a:t>Third level</a:t>
            </a:r>
          </a:p>
        </p:txBody>
      </p:sp>
    </p:spTree>
    <p:extLst>
      <p:ext uri="{BB962C8B-B14F-4D97-AF65-F5344CB8AC3E}">
        <p14:creationId xmlns:p14="http://schemas.microsoft.com/office/powerpoint/2010/main" val="3511781957"/>
      </p:ext>
    </p:extLst>
  </p:cSld>
  <p:clrMapOvr>
    <a:masterClrMapping/>
  </p:clrMapOvr>
  <p:extLst>
    <p:ext uri="{DCECCB84-F9BA-43D5-87BE-67443E8EF086}">
      <p15:sldGuideLst xmlns:p15="http://schemas.microsoft.com/office/powerpoint/2012/main">
        <p15:guide id="1" pos="2212">
          <p15:clr>
            <a:srgbClr val="FBAE40"/>
          </p15:clr>
        </p15:guide>
        <p15:guide id="2" pos="290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Arrow">
    <p:bg>
      <p:bgPr>
        <a:solidFill>
          <a:srgbClr val="F5F5F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DEA55C-D666-478B-B8F0-AC2B5A68DF4E}"/>
              </a:ext>
            </a:extLst>
          </p:cNvPr>
          <p:cNvSpPr/>
          <p:nvPr userDrawn="1"/>
        </p:nvSpPr>
        <p:spPr bwMode="white">
          <a:xfrm>
            <a:off x="8051800" y="0"/>
            <a:ext cx="4140200" cy="6858000"/>
          </a:xfrm>
          <a:prstGeom prst="rect">
            <a:avLst/>
          </a:prstGeom>
          <a:gradFill>
            <a:gsLst>
              <a:gs pos="100000">
                <a:schemeClr val="accent1">
                  <a:lumMod val="75000"/>
                  <a:lumOff val="25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lvl="0">
              <a:spcBef>
                <a:spcPts val="0"/>
              </a:spcBef>
              <a:spcAft>
                <a:spcPts val="600"/>
              </a:spcAft>
            </a:pPr>
            <a:endParaRPr lang="en-US" sz="1800" dirty="0"/>
          </a:p>
        </p:txBody>
      </p:sp>
      <p:sp>
        <p:nvSpPr>
          <p:cNvPr id="14" name="Pentagon 13">
            <a:extLst>
              <a:ext uri="{FF2B5EF4-FFF2-40B4-BE49-F238E27FC236}">
                <a16:creationId xmlns:a16="http://schemas.microsoft.com/office/drawing/2014/main" id="{80A62FEC-A3AD-CA46-BD01-A4D5BAB9DD71}"/>
              </a:ext>
            </a:extLst>
          </p:cNvPr>
          <p:cNvSpPr/>
          <p:nvPr userDrawn="1"/>
        </p:nvSpPr>
        <p:spPr bwMode="white">
          <a:xfrm>
            <a:off x="4562475" y="0"/>
            <a:ext cx="4059936" cy="6858000"/>
          </a:xfrm>
          <a:prstGeom prst="homePlate">
            <a:avLst>
              <a:gd name="adj" fmla="val 14027"/>
            </a:avLst>
          </a:prstGeom>
          <a:solidFill>
            <a:srgbClr val="F5F5F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ts val="0"/>
              </a:spcBef>
              <a:spcAft>
                <a:spcPts val="600"/>
              </a:spcAft>
            </a:pPr>
            <a:endParaRPr lang="en-US" sz="1800" dirty="0"/>
          </a:p>
        </p:txBody>
      </p:sp>
      <p:sp>
        <p:nvSpPr>
          <p:cNvPr id="5" name="Title 1">
            <a:extLst>
              <a:ext uri="{FF2B5EF4-FFF2-40B4-BE49-F238E27FC236}">
                <a16:creationId xmlns:a16="http://schemas.microsoft.com/office/drawing/2014/main" id="{E3E86EA2-03CB-4305-BC47-BED1CA837500}"/>
              </a:ext>
            </a:extLst>
          </p:cNvPr>
          <p:cNvSpPr>
            <a:spLocks noGrp="1"/>
          </p:cNvSpPr>
          <p:nvPr>
            <p:ph type="title" hasCustomPrompt="1"/>
          </p:nvPr>
        </p:nvSpPr>
        <p:spPr bwMode="black">
          <a:xfrm>
            <a:off x="548640" y="429768"/>
            <a:ext cx="7033260" cy="492443"/>
          </a:xfrm>
        </p:spPr>
        <p:txBody>
          <a:bodyPr/>
          <a:lstStyle>
            <a:lvl1pPr>
              <a:defRPr/>
            </a:lvl1pPr>
          </a:lstStyle>
          <a:p>
            <a:r>
              <a:rPr lang="en-US" dirty="0"/>
              <a:t>Click to add title</a:t>
            </a:r>
          </a:p>
        </p:txBody>
      </p:sp>
      <p:sp>
        <p:nvSpPr>
          <p:cNvPr id="6" name="Content Placeholder 2">
            <a:extLst>
              <a:ext uri="{FF2B5EF4-FFF2-40B4-BE49-F238E27FC236}">
                <a16:creationId xmlns:a16="http://schemas.microsoft.com/office/drawing/2014/main" id="{BD0444AE-6020-496F-8C08-A5ECD7810979}"/>
              </a:ext>
            </a:extLst>
          </p:cNvPr>
          <p:cNvSpPr>
            <a:spLocks noGrp="1"/>
          </p:cNvSpPr>
          <p:nvPr>
            <p:ph idx="1" hasCustomPrompt="1"/>
          </p:nvPr>
        </p:nvSpPr>
        <p:spPr bwMode="black">
          <a:xfrm>
            <a:off x="548640" y="1856232"/>
            <a:ext cx="7033260" cy="4453128"/>
          </a:xfrm>
        </p:spPr>
        <p:txBody>
          <a:bodyPr/>
          <a:lstStyle>
            <a:lvl1pPr rtl="0">
              <a:defRPr/>
            </a:lvl1pPr>
          </a:lstStyle>
          <a:p>
            <a:pPr rtl="0"/>
            <a:r>
              <a:rPr lang="en-US" b="0" i="0" u="none" strike="noStrike" kern="1200" baseline="0" dirty="0">
                <a:solidFill>
                  <a:srgbClr val="1A1628"/>
                </a:solidFill>
                <a:latin typeface="Arial" panose="020B0604020202020204" pitchFamily="34" charset="0"/>
              </a:rPr>
              <a:t>Click to add text (Arial 18 pt)</a:t>
            </a:r>
          </a:p>
          <a:p>
            <a:pPr lvl="1"/>
            <a:r>
              <a:rPr lang="en-US" dirty="0"/>
              <a:t>Second level</a:t>
            </a:r>
          </a:p>
          <a:p>
            <a:pPr lvl="2"/>
            <a:r>
              <a:rPr lang="en-US" dirty="0"/>
              <a:t>Third level</a:t>
            </a:r>
          </a:p>
        </p:txBody>
      </p:sp>
      <p:sp>
        <p:nvSpPr>
          <p:cNvPr id="11" name="Text Placeholder 9">
            <a:extLst>
              <a:ext uri="{FF2B5EF4-FFF2-40B4-BE49-F238E27FC236}">
                <a16:creationId xmlns:a16="http://schemas.microsoft.com/office/drawing/2014/main" id="{E82F80EE-CEBC-442F-B7BC-7B9042599D16}"/>
              </a:ext>
            </a:extLst>
          </p:cNvPr>
          <p:cNvSpPr>
            <a:spLocks noGrp="1"/>
          </p:cNvSpPr>
          <p:nvPr>
            <p:ph type="body" sz="quarter" idx="10" hasCustomPrompt="1"/>
          </p:nvPr>
        </p:nvSpPr>
        <p:spPr bwMode="black">
          <a:xfrm>
            <a:off x="8945217" y="1856232"/>
            <a:ext cx="2697508" cy="3145536"/>
          </a:xfrm>
        </p:spPr>
        <p:txBody>
          <a:bodyPr anchor="ctr"/>
          <a:lstStyle>
            <a:lvl1pPr>
              <a:defRPr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marL="1371600" indent="0">
              <a:buNone/>
              <a:defRPr>
                <a:solidFill>
                  <a:schemeClr val="bg2"/>
                </a:solidFill>
              </a:defRPr>
            </a:lvl4pPr>
            <a:lvl5pPr>
              <a:defRPr>
                <a:solidFill>
                  <a:schemeClr val="bg2"/>
                </a:solidFill>
              </a:defRPr>
            </a:lvl5pPr>
          </a:lstStyle>
          <a:p>
            <a:pPr lvl="0"/>
            <a:r>
              <a:rPr lang="en-US" dirty="0"/>
              <a:t>Click to add text (Arial 18 </a:t>
            </a:r>
            <a:r>
              <a:rPr lang="en-US" dirty="0" err="1"/>
              <a:t>pt</a:t>
            </a:r>
            <a:r>
              <a:rPr lang="en-US" dirty="0"/>
              <a:t>)</a:t>
            </a:r>
          </a:p>
        </p:txBody>
      </p:sp>
      <p:sp>
        <p:nvSpPr>
          <p:cNvPr id="12" name="Footer Placeholder 4">
            <a:extLst>
              <a:ext uri="{FF2B5EF4-FFF2-40B4-BE49-F238E27FC236}">
                <a16:creationId xmlns:a16="http://schemas.microsoft.com/office/drawing/2014/main" id="{9066880D-E1FF-4B8F-B90F-4987878CF4E5}"/>
              </a:ext>
            </a:extLst>
          </p:cNvPr>
          <p:cNvSpPr txBox="1">
            <a:spLocks/>
          </p:cNvSpPr>
          <p:nvPr userDrawn="1"/>
        </p:nvSpPr>
        <p:spPr bwMode="black">
          <a:xfrm>
            <a:off x="11499248" y="6544205"/>
            <a:ext cx="141064" cy="138499"/>
          </a:xfrm>
          <a:prstGeom prst="rect">
            <a:avLst/>
          </a:prstGeom>
        </p:spPr>
        <p:txBody>
          <a:bodyPr vert="horz" wrap="non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fld id="{DA07F8F6-7554-49F2-A940-4760BCDD8FCA}" type="slidenum">
              <a:rPr lang="en-US" sz="900" smtClean="0">
                <a:solidFill>
                  <a:schemeClr val="bg1"/>
                </a:solidFill>
              </a:rPr>
              <a:pPr algn="r">
                <a:spcBef>
                  <a:spcPts val="0"/>
                </a:spcBef>
              </a:pPr>
              <a:t>‹#›</a:t>
            </a:fld>
            <a:endParaRPr lang="en-US" sz="900" dirty="0">
              <a:solidFill>
                <a:schemeClr val="bg1"/>
              </a:solidFill>
            </a:endParaRPr>
          </a:p>
        </p:txBody>
      </p:sp>
      <p:sp>
        <p:nvSpPr>
          <p:cNvPr id="2" name="Footer Placeholder 4">
            <a:extLst>
              <a:ext uri="{FF2B5EF4-FFF2-40B4-BE49-F238E27FC236}">
                <a16:creationId xmlns:a16="http://schemas.microsoft.com/office/drawing/2014/main" id="{FED2B77D-F06F-6D6B-6AD3-2D6F565F2E74}"/>
              </a:ext>
            </a:extLst>
          </p:cNvPr>
          <p:cNvSpPr txBox="1">
            <a:spLocks/>
          </p:cNvSpPr>
          <p:nvPr userDrawn="1"/>
        </p:nvSpPr>
        <p:spPr bwMode="black">
          <a:xfrm>
            <a:off x="10503969" y="6428232"/>
            <a:ext cx="894134" cy="252000"/>
          </a:xfrm>
          <a:prstGeom prst="rect">
            <a:avLst/>
          </a:prstGeom>
          <a:blipFill>
            <a:blip r:embed="rId2"/>
            <a:stretch>
              <a:fillRect/>
            </a:stretch>
          </a:blipFill>
        </p:spPr>
        <p:txBody>
          <a:bodyPr vert="horz" wrap="squar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endParaRPr lang="en-US" sz="1000" dirty="0">
              <a:solidFill>
                <a:srgbClr val="A3A1A8"/>
              </a:solidFill>
            </a:endParaRPr>
          </a:p>
        </p:txBody>
      </p:sp>
    </p:spTree>
    <p:extLst>
      <p:ext uri="{BB962C8B-B14F-4D97-AF65-F5344CB8AC3E}">
        <p14:creationId xmlns:p14="http://schemas.microsoft.com/office/powerpoint/2010/main" val="3843770107"/>
      </p:ext>
    </p:extLst>
  </p:cSld>
  <p:clrMapOvr>
    <a:masterClrMapping/>
  </p:clrMapOvr>
  <p:extLst>
    <p:ext uri="{DCECCB84-F9BA-43D5-87BE-67443E8EF086}">
      <p15:sldGuideLst xmlns:p15="http://schemas.microsoft.com/office/powerpoint/2012/main">
        <p15:guide id="1" orient="horz" pos="1170">
          <p15:clr>
            <a:srgbClr val="FBAE40"/>
          </p15:clr>
        </p15:guide>
        <p15:guide id="3" pos="4776">
          <p15:clr>
            <a:srgbClr val="FBAE40"/>
          </p15:clr>
        </p15:guide>
        <p15:guide id="4" pos="546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Image RHS">
    <p:bg>
      <p:bgPr>
        <a:solidFill>
          <a:srgbClr val="F5F5F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B75A7A4-EB70-4AAB-8858-3433F1E5EA6C}"/>
              </a:ext>
            </a:extLst>
          </p:cNvPr>
          <p:cNvSpPr>
            <a:spLocks noGrp="1"/>
          </p:cNvSpPr>
          <p:nvPr>
            <p:ph type="pic" idx="1" hasCustomPrompt="1"/>
          </p:nvPr>
        </p:nvSpPr>
        <p:spPr bwMode="gray">
          <a:xfrm>
            <a:off x="6095998" y="0"/>
            <a:ext cx="6095999" cy="6857999"/>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br>
              <a:rPr lang="en-US" dirty="0"/>
            </a:br>
            <a:br>
              <a:rPr lang="en-US" dirty="0"/>
            </a:br>
            <a:r>
              <a:rPr lang="en-US" dirty="0"/>
              <a:t>Click icon to add picture</a:t>
            </a:r>
          </a:p>
        </p:txBody>
      </p:sp>
      <p:sp>
        <p:nvSpPr>
          <p:cNvPr id="8" name="Rectangle 7">
            <a:extLst>
              <a:ext uri="{FF2B5EF4-FFF2-40B4-BE49-F238E27FC236}">
                <a16:creationId xmlns:a16="http://schemas.microsoft.com/office/drawing/2014/main" id="{A92B8C15-30C5-44CC-A416-DAF1BBB744EC}"/>
              </a:ext>
            </a:extLst>
          </p:cNvPr>
          <p:cNvSpPr/>
          <p:nvPr userDrawn="1"/>
        </p:nvSpPr>
        <p:spPr bwMode="white">
          <a:xfrm>
            <a:off x="0" y="0"/>
            <a:ext cx="6095999" cy="6858000"/>
          </a:xfrm>
          <a:prstGeom prst="rect">
            <a:avLst/>
          </a:prstGeom>
          <a:gradFill>
            <a:gsLst>
              <a:gs pos="100000">
                <a:schemeClr val="accent1">
                  <a:lumMod val="75000"/>
                  <a:lumOff val="25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lvl="0">
              <a:spcBef>
                <a:spcPts val="0"/>
              </a:spcBef>
              <a:spcAft>
                <a:spcPts val="600"/>
              </a:spcAft>
            </a:pPr>
            <a:endParaRPr lang="en-US" sz="1800" dirty="0"/>
          </a:p>
        </p:txBody>
      </p:sp>
      <p:sp>
        <p:nvSpPr>
          <p:cNvPr id="2" name="Title 1">
            <a:extLst>
              <a:ext uri="{FF2B5EF4-FFF2-40B4-BE49-F238E27FC236}">
                <a16:creationId xmlns:a16="http://schemas.microsoft.com/office/drawing/2014/main" id="{B30C5D7D-659C-48D5-A3B0-4F826142F48E}"/>
              </a:ext>
            </a:extLst>
          </p:cNvPr>
          <p:cNvSpPr>
            <a:spLocks noGrp="1"/>
          </p:cNvSpPr>
          <p:nvPr>
            <p:ph type="title" hasCustomPrompt="1"/>
          </p:nvPr>
        </p:nvSpPr>
        <p:spPr bwMode="black">
          <a:xfrm>
            <a:off x="548640" y="429768"/>
            <a:ext cx="4996498" cy="5971032"/>
          </a:xfrm>
        </p:spPr>
        <p:txBody>
          <a:bodyPr anchor="ctr">
            <a:noAutofit/>
          </a:bodyPr>
          <a:lstStyle>
            <a:lvl1pPr>
              <a:defRPr sz="3200">
                <a:solidFill>
                  <a:schemeClr val="bg1"/>
                </a:solidFill>
              </a:defRPr>
            </a:lvl1pPr>
          </a:lstStyle>
          <a:p>
            <a:r>
              <a:rPr lang="en-US" dirty="0"/>
              <a:t>Click to add title</a:t>
            </a:r>
          </a:p>
        </p:txBody>
      </p:sp>
    </p:spTree>
    <p:extLst>
      <p:ext uri="{BB962C8B-B14F-4D97-AF65-F5344CB8AC3E}">
        <p14:creationId xmlns:p14="http://schemas.microsoft.com/office/powerpoint/2010/main" val="401468274"/>
      </p:ext>
    </p:extLst>
  </p:cSld>
  <p:clrMapOvr>
    <a:masterClrMapping/>
  </p:clrMapOvr>
  <p:extLst>
    <p:ext uri="{DCECCB84-F9BA-43D5-87BE-67443E8EF086}">
      <p15:sldGuideLst xmlns:p15="http://schemas.microsoft.com/office/powerpoint/2012/main">
        <p15:guide id="1" pos="34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B75A7A4-EB70-4AAB-8858-3433F1E5EA6C}"/>
              </a:ext>
            </a:extLst>
          </p:cNvPr>
          <p:cNvSpPr>
            <a:spLocks noGrp="1"/>
          </p:cNvSpPr>
          <p:nvPr>
            <p:ph type="pic" idx="1" hasCustomPrompt="1"/>
          </p:nvPr>
        </p:nvSpPr>
        <p:spPr bwMode="gray">
          <a:xfrm>
            <a:off x="0" y="0"/>
            <a:ext cx="12191997" cy="6857999"/>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br>
              <a:rPr lang="en-US" dirty="0"/>
            </a:br>
            <a:br>
              <a:rPr lang="en-US" dirty="0"/>
            </a:br>
            <a:r>
              <a:rPr lang="en-US" dirty="0"/>
              <a:t>Click icon to add picture</a:t>
            </a:r>
          </a:p>
        </p:txBody>
      </p:sp>
    </p:spTree>
    <p:extLst>
      <p:ext uri="{BB962C8B-B14F-4D97-AF65-F5344CB8AC3E}">
        <p14:creationId xmlns:p14="http://schemas.microsoft.com/office/powerpoint/2010/main" val="339198702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Teal">
    <p:bg>
      <p:bgPr>
        <a:gradFill>
          <a:gsLst>
            <a:gs pos="100000">
              <a:schemeClr val="accent1">
                <a:lumMod val="75000"/>
                <a:lumOff val="25000"/>
              </a:schemeClr>
            </a:gs>
            <a:gs pos="25000">
              <a:schemeClr val="accent1"/>
            </a:gs>
          </a:gsLst>
          <a:lin ang="2700000" scaled="0"/>
        </a:gra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EC95BA49-D463-0B44-AF8D-14E92416118C}"/>
              </a:ext>
            </a:extLst>
          </p:cNvPr>
          <p:cNvSpPr txBox="1">
            <a:spLocks/>
          </p:cNvSpPr>
          <p:nvPr userDrawn="1"/>
        </p:nvSpPr>
        <p:spPr bwMode="black">
          <a:xfrm>
            <a:off x="11483218" y="6528816"/>
            <a:ext cx="157094" cy="153888"/>
          </a:xfrm>
          <a:prstGeom prst="rect">
            <a:avLst/>
          </a:prstGeom>
        </p:spPr>
        <p:txBody>
          <a:bodyPr vert="horz" wrap="non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fld id="{DA07F8F6-7554-49F2-A940-4760BCDD8FCA}" type="slidenum">
              <a:rPr lang="en-US" sz="1000" smtClean="0">
                <a:solidFill>
                  <a:schemeClr val="bg1"/>
                </a:solidFill>
              </a:rPr>
              <a:pPr algn="r">
                <a:spcBef>
                  <a:spcPts val="0"/>
                </a:spcBef>
              </a:pPr>
              <a:t>‹#›</a:t>
            </a:fld>
            <a:endParaRPr lang="en-US" sz="1000" dirty="0">
              <a:solidFill>
                <a:schemeClr val="bg1"/>
              </a:solidFill>
            </a:endParaRPr>
          </a:p>
        </p:txBody>
      </p:sp>
      <p:sp>
        <p:nvSpPr>
          <p:cNvPr id="4" name="Footer Placeholder 4">
            <a:extLst>
              <a:ext uri="{FF2B5EF4-FFF2-40B4-BE49-F238E27FC236}">
                <a16:creationId xmlns:a16="http://schemas.microsoft.com/office/drawing/2014/main" id="{615458AA-4501-65FB-073A-40FF45B3F006}"/>
              </a:ext>
            </a:extLst>
          </p:cNvPr>
          <p:cNvSpPr txBox="1">
            <a:spLocks/>
          </p:cNvSpPr>
          <p:nvPr userDrawn="1"/>
        </p:nvSpPr>
        <p:spPr bwMode="black">
          <a:xfrm>
            <a:off x="10503969" y="6428232"/>
            <a:ext cx="894134" cy="252000"/>
          </a:xfrm>
          <a:prstGeom prst="rect">
            <a:avLst/>
          </a:prstGeom>
          <a:blipFill>
            <a:blip r:embed="rId2"/>
            <a:stretch>
              <a:fillRect/>
            </a:stretch>
          </a:blipFill>
        </p:spPr>
        <p:txBody>
          <a:bodyPr vert="horz" wrap="squar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endParaRPr lang="en-US" sz="1000" dirty="0">
              <a:solidFill>
                <a:srgbClr val="A3A1A8"/>
              </a:solidFill>
            </a:endParaRPr>
          </a:p>
        </p:txBody>
      </p:sp>
    </p:spTree>
    <p:extLst>
      <p:ext uri="{BB962C8B-B14F-4D97-AF65-F5344CB8AC3E}">
        <p14:creationId xmlns:p14="http://schemas.microsoft.com/office/powerpoint/2010/main" val="2674786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Light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166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nd Colored">
    <p:bg>
      <p:bgPr>
        <a:solidFill>
          <a:schemeClr val="accent1"/>
        </a:solidFill>
        <a:effectLst/>
      </p:bgPr>
    </p:bg>
    <p:spTree>
      <p:nvGrpSpPr>
        <p:cNvPr id="1" name=""/>
        <p:cNvGrpSpPr/>
        <p:nvPr/>
      </p:nvGrpSpPr>
      <p:grpSpPr>
        <a:xfrm>
          <a:off x="0" y="0"/>
          <a:ext cx="0" cy="0"/>
          <a:chOff x="0" y="0"/>
          <a:chExt cx="0" cy="0"/>
        </a:xfrm>
      </p:grpSpPr>
      <p:pic>
        <p:nvPicPr>
          <p:cNvPr id="14" name="Picture 13" descr="A person writing on sticky notes">
            <a:extLst>
              <a:ext uri="{FF2B5EF4-FFF2-40B4-BE49-F238E27FC236}">
                <a16:creationId xmlns:a16="http://schemas.microsoft.com/office/drawing/2014/main" id="{F33783FB-E028-BB41-AA1B-22C66119CB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pic>
        <p:nvPicPr>
          <p:cNvPr id="15" name="Picture 14" descr="People walking">
            <a:extLst>
              <a:ext uri="{FF2B5EF4-FFF2-40B4-BE49-F238E27FC236}">
                <a16:creationId xmlns:a16="http://schemas.microsoft.com/office/drawing/2014/main" id="{B0D63C85-18DD-2742-8A95-4E8612D89A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17" name="Rectangle 16">
            <a:extLst>
              <a:ext uri="{FF2B5EF4-FFF2-40B4-BE49-F238E27FC236}">
                <a16:creationId xmlns:a16="http://schemas.microsoft.com/office/drawing/2014/main" id="{C24496E7-6A39-544A-B746-24EC4C736B37}"/>
              </a:ext>
            </a:extLst>
          </p:cNvPr>
          <p:cNvSpPr/>
          <p:nvPr userDrawn="1"/>
        </p:nvSpPr>
        <p:spPr>
          <a:xfrm>
            <a:off x="0" y="0"/>
            <a:ext cx="12192000" cy="6858000"/>
          </a:xfrm>
          <a:prstGeom prst="rect">
            <a:avLst/>
          </a:prstGeom>
          <a:gradFill>
            <a:gsLst>
              <a:gs pos="100000">
                <a:schemeClr val="accent1">
                  <a:lumMod val="75000"/>
                  <a:lumOff val="25000"/>
                  <a:alpha val="0"/>
                </a:schemeClr>
              </a:gs>
              <a:gs pos="33000">
                <a:schemeClr val="accent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lvl="0">
              <a:spcBef>
                <a:spcPts val="0"/>
              </a:spcBef>
              <a:spcAft>
                <a:spcPts val="600"/>
              </a:spcAft>
            </a:pPr>
            <a:endParaRPr lang="en-US" sz="1800" dirty="0">
              <a:solidFill>
                <a:schemeClr val="lt1"/>
              </a:solidFill>
              <a:latin typeface="+mn-lt"/>
            </a:endParaRPr>
          </a:p>
        </p:txBody>
      </p:sp>
      <p:pic>
        <p:nvPicPr>
          <p:cNvPr id="18" name="Picture 2">
            <a:extLst>
              <a:ext uri="{FF2B5EF4-FFF2-40B4-BE49-F238E27FC236}">
                <a16:creationId xmlns:a16="http://schemas.microsoft.com/office/drawing/2014/main" id="{AD502563-E0EF-434B-B79D-DBD5D61CA832}"/>
              </a:ext>
            </a:extLst>
          </p:cNvPr>
          <p:cNvPicPr>
            <a:picLocks noChangeAspect="1" noChangeArrowheads="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549275" y="783191"/>
            <a:ext cx="3937665" cy="58452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500D653-1BEC-2642-8D8C-02612F3972A3}"/>
              </a:ext>
            </a:extLst>
          </p:cNvPr>
          <p:cNvSpPr txBox="1"/>
          <p:nvPr userDrawn="1"/>
        </p:nvSpPr>
        <p:spPr>
          <a:xfrm>
            <a:off x="13443284" y="3769895"/>
            <a:ext cx="0" cy="0"/>
          </a:xfrm>
          <a:prstGeom prst="rect">
            <a:avLst/>
          </a:prstGeom>
          <a:noFill/>
          <a:ln>
            <a:noFill/>
            <a:miter lim="800000"/>
          </a:ln>
        </p:spPr>
        <p:txBody>
          <a:bodyPr wrap="none" lIns="0" tIns="0" rIns="0" bIns="0" rtlCol="0">
            <a:noAutofit/>
          </a:bodyPr>
          <a:lstStyle/>
          <a:p>
            <a:pPr algn="l">
              <a:spcBef>
                <a:spcPts val="600"/>
              </a:spcBef>
              <a:spcAft>
                <a:spcPts val="0"/>
              </a:spcAft>
            </a:pPr>
            <a:endParaRPr lang="en-US" sz="1800" dirty="0" err="1">
              <a:solidFill>
                <a:schemeClr val="accent6">
                  <a:lumMod val="75000"/>
                </a:schemeClr>
              </a:solidFill>
            </a:endParaRPr>
          </a:p>
        </p:txBody>
      </p:sp>
      <p:sp>
        <p:nvSpPr>
          <p:cNvPr id="2" name="Title 1">
            <a:extLst>
              <a:ext uri="{FF2B5EF4-FFF2-40B4-BE49-F238E27FC236}">
                <a16:creationId xmlns:a16="http://schemas.microsoft.com/office/drawing/2014/main" id="{C7EBDFEA-E520-4CB8-B97E-216B21E7DD12}"/>
              </a:ext>
            </a:extLst>
          </p:cNvPr>
          <p:cNvSpPr>
            <a:spLocks noGrp="1"/>
          </p:cNvSpPr>
          <p:nvPr>
            <p:ph type="ctrTitle" hasCustomPrompt="1"/>
          </p:nvPr>
        </p:nvSpPr>
        <p:spPr bwMode="black">
          <a:xfrm>
            <a:off x="548640" y="3084937"/>
            <a:ext cx="5760720" cy="1661993"/>
          </a:xfrm>
        </p:spPr>
        <p:txBody>
          <a:bodyPr anchor="ctr">
            <a:noAutofit/>
          </a:bodyPr>
          <a:lstStyle>
            <a:lvl1pPr algn="l">
              <a:defRPr sz="3600">
                <a:solidFill>
                  <a:schemeClr val="bg1"/>
                </a:solidFill>
                <a:latin typeface="Georgia" panose="02040502050405020303" pitchFamily="18" charset="0"/>
                <a:cs typeface="Calibri" panose="020F0502020204030204" pitchFamily="34" charset="0"/>
              </a:defRPr>
            </a:lvl1pPr>
          </a:lstStyle>
          <a:p>
            <a:r>
              <a:rPr lang="en-US" dirty="0"/>
              <a:t>Thank you</a:t>
            </a:r>
          </a:p>
        </p:txBody>
      </p:sp>
      <p:sp>
        <p:nvSpPr>
          <p:cNvPr id="10" name="TextBox 9">
            <a:extLst>
              <a:ext uri="{FF2B5EF4-FFF2-40B4-BE49-F238E27FC236}">
                <a16:creationId xmlns:a16="http://schemas.microsoft.com/office/drawing/2014/main" id="{13DDB3F3-0359-724E-87BA-2559CA9896B4}"/>
              </a:ext>
            </a:extLst>
          </p:cNvPr>
          <p:cNvSpPr txBox="1"/>
          <p:nvPr userDrawn="1"/>
        </p:nvSpPr>
        <p:spPr>
          <a:xfrm>
            <a:off x="-1755648" y="3785616"/>
            <a:ext cx="0" cy="0"/>
          </a:xfrm>
          <a:prstGeom prst="rect">
            <a:avLst/>
          </a:prstGeom>
          <a:noFill/>
          <a:ln>
            <a:noFill/>
            <a:miter lim="800000"/>
          </a:ln>
        </p:spPr>
        <p:txBody>
          <a:bodyPr wrap="none" lIns="0" tIns="0" rIns="0" bIns="0" rtlCol="0">
            <a:noAutofit/>
          </a:bodyPr>
          <a:lstStyle/>
          <a:p>
            <a:pPr algn="l">
              <a:spcBef>
                <a:spcPts val="600"/>
              </a:spcBef>
              <a:spcAft>
                <a:spcPts val="0"/>
              </a:spcAft>
            </a:pPr>
            <a:endParaRPr lang="en-US" sz="1800" dirty="0"/>
          </a:p>
        </p:txBody>
      </p:sp>
    </p:spTree>
    <p:extLst>
      <p:ext uri="{BB962C8B-B14F-4D97-AF65-F5344CB8AC3E}">
        <p14:creationId xmlns:p14="http://schemas.microsoft.com/office/powerpoint/2010/main" val="3556770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lored">
    <p:spTree>
      <p:nvGrpSpPr>
        <p:cNvPr id="1" name=""/>
        <p:cNvGrpSpPr/>
        <p:nvPr/>
      </p:nvGrpSpPr>
      <p:grpSpPr>
        <a:xfrm>
          <a:off x="0" y="0"/>
          <a:ext cx="0" cy="0"/>
          <a:chOff x="0" y="0"/>
          <a:chExt cx="0" cy="0"/>
        </a:xfrm>
      </p:grpSpPr>
      <p:pic>
        <p:nvPicPr>
          <p:cNvPr id="17" name="Picture 16" descr="A person writing on sticky notes">
            <a:extLst>
              <a:ext uri="{FF2B5EF4-FFF2-40B4-BE49-F238E27FC236}">
                <a16:creationId xmlns:a16="http://schemas.microsoft.com/office/drawing/2014/main" id="{2DFB43EC-A534-3348-8DD5-C0B335472C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pic>
        <p:nvPicPr>
          <p:cNvPr id="7" name="Picture 6" descr="People walking">
            <a:extLst>
              <a:ext uri="{FF2B5EF4-FFF2-40B4-BE49-F238E27FC236}">
                <a16:creationId xmlns:a16="http://schemas.microsoft.com/office/drawing/2014/main" id="{06E1A575-6BE1-D240-B381-8036C56E363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9" name="Rectangle 8">
            <a:extLst>
              <a:ext uri="{FF2B5EF4-FFF2-40B4-BE49-F238E27FC236}">
                <a16:creationId xmlns:a16="http://schemas.microsoft.com/office/drawing/2014/main" id="{197BE3B5-9C1A-EA4F-A330-94D93ED30228}"/>
              </a:ext>
            </a:extLst>
          </p:cNvPr>
          <p:cNvSpPr/>
          <p:nvPr userDrawn="1"/>
        </p:nvSpPr>
        <p:spPr>
          <a:xfrm>
            <a:off x="0" y="0"/>
            <a:ext cx="12192000" cy="6858000"/>
          </a:xfrm>
          <a:prstGeom prst="rect">
            <a:avLst/>
          </a:prstGeom>
          <a:gradFill>
            <a:gsLst>
              <a:gs pos="100000">
                <a:schemeClr val="accent1">
                  <a:lumMod val="75000"/>
                  <a:lumOff val="25000"/>
                  <a:alpha val="0"/>
                </a:schemeClr>
              </a:gs>
              <a:gs pos="33000">
                <a:schemeClr val="accent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lvl="0">
              <a:spcBef>
                <a:spcPts val="0"/>
              </a:spcBef>
              <a:spcAft>
                <a:spcPts val="600"/>
              </a:spcAft>
            </a:pPr>
            <a:endParaRPr lang="en-US" sz="1800"/>
          </a:p>
        </p:txBody>
      </p:sp>
      <p:sp>
        <p:nvSpPr>
          <p:cNvPr id="2" name="Title 1">
            <a:extLst>
              <a:ext uri="{FF2B5EF4-FFF2-40B4-BE49-F238E27FC236}">
                <a16:creationId xmlns:a16="http://schemas.microsoft.com/office/drawing/2014/main" id="{C7EBDFEA-E520-4CB8-B97E-216B21E7DD12}"/>
              </a:ext>
            </a:extLst>
          </p:cNvPr>
          <p:cNvSpPr>
            <a:spLocks noGrp="1"/>
          </p:cNvSpPr>
          <p:nvPr>
            <p:ph type="ctrTitle" hasCustomPrompt="1"/>
          </p:nvPr>
        </p:nvSpPr>
        <p:spPr bwMode="black">
          <a:xfrm>
            <a:off x="548640" y="2756825"/>
            <a:ext cx="5760720" cy="1661993"/>
          </a:xfrm>
        </p:spPr>
        <p:txBody>
          <a:bodyPr anchor="b">
            <a:noAutofit/>
          </a:bodyPr>
          <a:lstStyle>
            <a:lvl1pPr algn="l">
              <a:defRPr sz="3600">
                <a:solidFill>
                  <a:schemeClr val="bg1"/>
                </a:solidFill>
                <a:latin typeface="Georgia" panose="02040502050405020303" pitchFamily="18" charset="0"/>
                <a:cs typeface="Calibri" panose="020F0502020204030204" pitchFamily="34" charset="0"/>
              </a:defRPr>
            </a:lvl1pPr>
          </a:lstStyle>
          <a:p>
            <a:r>
              <a:rPr lang="en-US"/>
              <a:t>Presentation title </a:t>
            </a:r>
            <a:br>
              <a:rPr lang="en-US"/>
            </a:br>
            <a:r>
              <a:rPr lang="en-US"/>
              <a:t>will come here</a:t>
            </a:r>
            <a:br>
              <a:rPr lang="en-US"/>
            </a:br>
            <a:r>
              <a:rPr lang="en-US"/>
              <a:t>(Calibri 36 </a:t>
            </a:r>
            <a:r>
              <a:rPr lang="en-US" err="1"/>
              <a:t>pt</a:t>
            </a:r>
            <a:r>
              <a:rPr lang="en-US"/>
              <a:t>)</a:t>
            </a:r>
          </a:p>
        </p:txBody>
      </p:sp>
      <p:sp>
        <p:nvSpPr>
          <p:cNvPr id="3" name="Subtitle 2">
            <a:extLst>
              <a:ext uri="{FF2B5EF4-FFF2-40B4-BE49-F238E27FC236}">
                <a16:creationId xmlns:a16="http://schemas.microsoft.com/office/drawing/2014/main" id="{159000BD-79BF-4611-9B57-571F7BE12EB4}"/>
              </a:ext>
            </a:extLst>
          </p:cNvPr>
          <p:cNvSpPr>
            <a:spLocks noGrp="1"/>
          </p:cNvSpPr>
          <p:nvPr>
            <p:ph type="subTitle" idx="1" hasCustomPrompt="1"/>
          </p:nvPr>
        </p:nvSpPr>
        <p:spPr bwMode="black">
          <a:xfrm>
            <a:off x="548640" y="4835561"/>
            <a:ext cx="5760720" cy="276999"/>
          </a:xfrm>
        </p:spPr>
        <p:txBody>
          <a:bodyPr>
            <a:noAutofit/>
          </a:bodyPr>
          <a:lstStyle>
            <a:lvl1pPr marL="0" indent="0" algn="l">
              <a:spcBef>
                <a:spcPts val="0"/>
              </a:spcBef>
              <a:spcAft>
                <a:spcPts val="0"/>
              </a:spcAft>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will come here</a:t>
            </a:r>
          </a:p>
        </p:txBody>
      </p:sp>
      <p:sp>
        <p:nvSpPr>
          <p:cNvPr id="11" name="Text Placeholder 10">
            <a:extLst>
              <a:ext uri="{FF2B5EF4-FFF2-40B4-BE49-F238E27FC236}">
                <a16:creationId xmlns:a16="http://schemas.microsoft.com/office/drawing/2014/main" id="{D39DAEAE-09D9-43F1-ACE9-0FBAF0973A19}"/>
              </a:ext>
            </a:extLst>
          </p:cNvPr>
          <p:cNvSpPr>
            <a:spLocks noGrp="1"/>
          </p:cNvSpPr>
          <p:nvPr>
            <p:ph type="body" sz="quarter" idx="10" hasCustomPrompt="1"/>
          </p:nvPr>
        </p:nvSpPr>
        <p:spPr bwMode="black">
          <a:xfrm>
            <a:off x="549275" y="5239421"/>
            <a:ext cx="5760720" cy="215444"/>
          </a:xfrm>
        </p:spPr>
        <p:txBody>
          <a:bodyPr>
            <a:noAutofit/>
          </a:bodyPr>
          <a:lstStyle>
            <a:lvl1pPr>
              <a:spcBef>
                <a:spcPts val="0"/>
              </a:spcBef>
              <a:spcAft>
                <a:spcPts val="0"/>
              </a:spcAft>
              <a:defRPr sz="1400">
                <a:solidFill>
                  <a:schemeClr val="bg1"/>
                </a:solidFill>
                <a:latin typeface="Arial" panose="020B0604020202020204" pitchFamily="34" charset="0"/>
                <a:cs typeface="Arial" panose="020B0604020202020204" pitchFamily="34" charset="0"/>
              </a:defRPr>
            </a:lvl1pPr>
          </a:lstStyle>
          <a:p>
            <a:pPr lvl="0"/>
            <a:r>
              <a:rPr lang="en-US"/>
              <a:t>Date will come here</a:t>
            </a:r>
          </a:p>
        </p:txBody>
      </p:sp>
      <p:sp>
        <p:nvSpPr>
          <p:cNvPr id="13" name="Text Placeholder 10">
            <a:extLst>
              <a:ext uri="{FF2B5EF4-FFF2-40B4-BE49-F238E27FC236}">
                <a16:creationId xmlns:a16="http://schemas.microsoft.com/office/drawing/2014/main" id="{1CA3EB8B-ACB8-4D00-A63C-DD1B6F0BC12B}"/>
              </a:ext>
            </a:extLst>
          </p:cNvPr>
          <p:cNvSpPr>
            <a:spLocks noGrp="1"/>
          </p:cNvSpPr>
          <p:nvPr>
            <p:ph type="body" sz="quarter" idx="12" hasCustomPrompt="1"/>
          </p:nvPr>
        </p:nvSpPr>
        <p:spPr bwMode="gray">
          <a:xfrm>
            <a:off x="549276" y="5862737"/>
            <a:ext cx="5760720" cy="153888"/>
          </a:xfrm>
        </p:spPr>
        <p:txBody>
          <a:bodyPr wrap="square" anchor="t">
            <a:spAutoFit/>
          </a:bodyPr>
          <a:lstStyle>
            <a:lvl1pPr>
              <a:spcBef>
                <a:spcPts val="0"/>
              </a:spcBef>
              <a:spcAft>
                <a:spcPts val="0"/>
              </a:spcAft>
              <a:defRPr sz="1000">
                <a:solidFill>
                  <a:schemeClr val="bg1"/>
                </a:solidFill>
                <a:latin typeface="Arial" panose="020B0604020202020204" pitchFamily="34" charset="0"/>
                <a:cs typeface="Arial" panose="020B0604020202020204" pitchFamily="34" charset="0"/>
              </a:defRPr>
            </a:lvl1pPr>
          </a:lstStyle>
          <a:p>
            <a:pPr lvl="0"/>
            <a:r>
              <a:rPr lang="en-US"/>
              <a:t>Location | Contact information</a:t>
            </a:r>
          </a:p>
        </p:txBody>
      </p:sp>
      <p:sp>
        <p:nvSpPr>
          <p:cNvPr id="10" name="TextBox 9">
            <a:extLst>
              <a:ext uri="{FF2B5EF4-FFF2-40B4-BE49-F238E27FC236}">
                <a16:creationId xmlns:a16="http://schemas.microsoft.com/office/drawing/2014/main" id="{13DDB3F3-0359-724E-87BA-2559CA9896B4}"/>
              </a:ext>
            </a:extLst>
          </p:cNvPr>
          <p:cNvSpPr txBox="1"/>
          <p:nvPr userDrawn="1"/>
        </p:nvSpPr>
        <p:spPr>
          <a:xfrm>
            <a:off x="-1755648" y="3785616"/>
            <a:ext cx="0" cy="0"/>
          </a:xfrm>
          <a:prstGeom prst="rect">
            <a:avLst/>
          </a:prstGeom>
          <a:noFill/>
          <a:ln>
            <a:noFill/>
            <a:miter lim="800000"/>
          </a:ln>
        </p:spPr>
        <p:txBody>
          <a:bodyPr wrap="none" lIns="0" tIns="0" rIns="0" bIns="0" rtlCol="0">
            <a:noAutofit/>
          </a:bodyPr>
          <a:lstStyle/>
          <a:p>
            <a:pPr algn="l">
              <a:spcBef>
                <a:spcPts val="600"/>
              </a:spcBef>
              <a:spcAft>
                <a:spcPts val="0"/>
              </a:spcAft>
            </a:pPr>
            <a:endParaRPr lang="en-US" sz="1800"/>
          </a:p>
        </p:txBody>
      </p:sp>
      <p:pic>
        <p:nvPicPr>
          <p:cNvPr id="20" name="Picture 2">
            <a:extLst>
              <a:ext uri="{FF2B5EF4-FFF2-40B4-BE49-F238E27FC236}">
                <a16:creationId xmlns:a16="http://schemas.microsoft.com/office/drawing/2014/main" id="{F13BC0F2-C458-964B-BE30-407800F37786}"/>
              </a:ext>
            </a:extLst>
          </p:cNvPr>
          <p:cNvPicPr>
            <a:picLocks noChangeAspect="1" noChangeArrowheads="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549275" y="783191"/>
            <a:ext cx="3937665" cy="584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568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0860C-1611-415D-B493-9E72EFC20C69}"/>
              </a:ext>
            </a:extLst>
          </p:cNvPr>
          <p:cNvSpPr>
            <a:spLocks noGrp="1"/>
          </p:cNvSpPr>
          <p:nvPr>
            <p:ph type="title" hasCustomPrompt="1"/>
          </p:nvPr>
        </p:nvSpPr>
        <p:spPr bwMode="black">
          <a:xfrm>
            <a:off x="548640" y="429768"/>
            <a:ext cx="11091672" cy="492443"/>
          </a:xfrm>
        </p:spPr>
        <p:txBody>
          <a:bodyPr/>
          <a:lstStyle>
            <a:lvl1pPr>
              <a:defRPr>
                <a:latin typeface="Georgia" panose="02040502050405020303" pitchFamily="18" charset="0"/>
                <a:cs typeface="Calibri" panose="020F0502020204030204" pitchFamily="34" charset="0"/>
              </a:defRPr>
            </a:lvl1pPr>
          </a:lstStyle>
          <a:p>
            <a:r>
              <a:rPr lang="en-US"/>
              <a:t>Click to add title</a:t>
            </a:r>
          </a:p>
        </p:txBody>
      </p:sp>
      <p:sp>
        <p:nvSpPr>
          <p:cNvPr id="5" name="Content Placeholder 4">
            <a:extLst>
              <a:ext uri="{FF2B5EF4-FFF2-40B4-BE49-F238E27FC236}">
                <a16:creationId xmlns:a16="http://schemas.microsoft.com/office/drawing/2014/main" id="{44322777-6085-0546-916C-0001B300F4F1}"/>
              </a:ext>
            </a:extLst>
          </p:cNvPr>
          <p:cNvSpPr>
            <a:spLocks noGrp="1"/>
          </p:cNvSpPr>
          <p:nvPr>
            <p:ph sz="quarter" idx="10"/>
          </p:nvPr>
        </p:nvSpPr>
        <p:spPr>
          <a:xfrm>
            <a:off x="549275" y="1857375"/>
            <a:ext cx="11093449" cy="4451350"/>
          </a:xfrm>
        </p:spPr>
        <p:txBody>
          <a:bodyPr/>
          <a:lstStyle>
            <a:lvl4pPr>
              <a:buNone/>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297185969"/>
      </p:ext>
    </p:extLst>
  </p:cSld>
  <p:clrMapOvr>
    <a:masterClrMapping/>
  </p:clrMapOvr>
  <p:extLst>
    <p:ext uri="{DCECCB84-F9BA-43D5-87BE-67443E8EF086}">
      <p15:sldGuideLst xmlns:p15="http://schemas.microsoft.com/office/powerpoint/2012/main">
        <p15:guide id="1" orient="horz" pos="117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768CE-375C-4842-BF55-8BE857CA08F1}"/>
              </a:ext>
            </a:extLst>
          </p:cNvPr>
          <p:cNvSpPr>
            <a:spLocks noGrp="1"/>
          </p:cNvSpPr>
          <p:nvPr>
            <p:ph type="title" hasCustomPrompt="1"/>
          </p:nvPr>
        </p:nvSpPr>
        <p:spPr bwMode="black">
          <a:xfrm>
            <a:off x="548640" y="429768"/>
            <a:ext cx="11091672" cy="492443"/>
          </a:xfrm>
        </p:spPr>
        <p:txBody>
          <a:bodyPr/>
          <a:lstStyle>
            <a:lvl1pPr>
              <a:defRPr/>
            </a:lvl1pPr>
          </a:lstStyle>
          <a:p>
            <a:r>
              <a:rPr lang="en-US"/>
              <a:t>Click to add title</a:t>
            </a:r>
          </a:p>
        </p:txBody>
      </p:sp>
    </p:spTree>
    <p:extLst>
      <p:ext uri="{BB962C8B-B14F-4D97-AF65-F5344CB8AC3E}">
        <p14:creationId xmlns:p14="http://schemas.microsoft.com/office/powerpoint/2010/main" val="3796468828"/>
      </p:ext>
    </p:extLst>
  </p:cSld>
  <p:clrMapOvr>
    <a:masterClrMapping/>
  </p:clrMapOvr>
  <p:extLst>
    <p:ext uri="{DCECCB84-F9BA-43D5-87BE-67443E8EF086}">
      <p15:sldGuideLst xmlns:p15="http://schemas.microsoft.com/office/powerpoint/2012/main">
        <p15:guide id="1" orient="horz" pos="117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0860C-1611-415D-B493-9E72EFC20C69}"/>
              </a:ext>
            </a:extLst>
          </p:cNvPr>
          <p:cNvSpPr>
            <a:spLocks noGrp="1"/>
          </p:cNvSpPr>
          <p:nvPr>
            <p:ph type="title" hasCustomPrompt="1"/>
          </p:nvPr>
        </p:nvSpPr>
        <p:spPr bwMode="black">
          <a:xfrm>
            <a:off x="548640" y="429768"/>
            <a:ext cx="11091672" cy="492443"/>
          </a:xfrm>
        </p:spPr>
        <p:txBody>
          <a:bodyPr/>
          <a:lstStyle>
            <a:lvl1pPr>
              <a:defRPr>
                <a:latin typeface="Georgia" panose="02040502050405020303" pitchFamily="18" charset="0"/>
                <a:cs typeface="Calibri" panose="020F0502020204030204" pitchFamily="34" charset="0"/>
              </a:defRPr>
            </a:lvl1pPr>
          </a:lstStyle>
          <a:p>
            <a:r>
              <a:rPr lang="en-US" dirty="0"/>
              <a:t>Click to add title</a:t>
            </a:r>
          </a:p>
        </p:txBody>
      </p:sp>
      <p:sp>
        <p:nvSpPr>
          <p:cNvPr id="5" name="Content Placeholder 4">
            <a:extLst>
              <a:ext uri="{FF2B5EF4-FFF2-40B4-BE49-F238E27FC236}">
                <a16:creationId xmlns:a16="http://schemas.microsoft.com/office/drawing/2014/main" id="{44322777-6085-0546-916C-0001B300F4F1}"/>
              </a:ext>
            </a:extLst>
          </p:cNvPr>
          <p:cNvSpPr>
            <a:spLocks noGrp="1"/>
          </p:cNvSpPr>
          <p:nvPr>
            <p:ph sz="quarter" idx="10"/>
          </p:nvPr>
        </p:nvSpPr>
        <p:spPr>
          <a:xfrm>
            <a:off x="549275" y="1857375"/>
            <a:ext cx="11093449" cy="4451350"/>
          </a:xfrm>
        </p:spPr>
        <p:txBody>
          <a:bodyPr/>
          <a:lstStyle>
            <a:lvl4pPr>
              <a:buNone/>
              <a:defRPr/>
            </a:lvl4pPr>
          </a:lstStyle>
          <a:p>
            <a:pPr lvl="0"/>
            <a:r>
              <a:rPr lang="en-GB" dirty="0"/>
              <a:t>Click to edit Master text styles</a:t>
            </a:r>
          </a:p>
          <a:p>
            <a:pPr lvl="1"/>
            <a:r>
              <a:rPr lang="en-GB" dirty="0"/>
              <a:t>Second level</a:t>
            </a:r>
          </a:p>
          <a:p>
            <a:pPr lvl="2"/>
            <a:r>
              <a:rPr lang="en-GB" dirty="0"/>
              <a:t>Third level</a:t>
            </a:r>
          </a:p>
        </p:txBody>
      </p:sp>
    </p:spTree>
    <p:extLst>
      <p:ext uri="{BB962C8B-B14F-4D97-AF65-F5344CB8AC3E}">
        <p14:creationId xmlns:p14="http://schemas.microsoft.com/office/powerpoint/2010/main" val="3297185969"/>
      </p:ext>
    </p:extLst>
  </p:cSld>
  <p:clrMapOvr>
    <a:masterClrMapping/>
  </p:clrMapOvr>
  <p:extLst>
    <p:ext uri="{DCECCB84-F9BA-43D5-87BE-67443E8EF086}">
      <p15:sldGuideLst xmlns:p15="http://schemas.microsoft.com/office/powerpoint/2012/main">
        <p15:guide id="1" orient="horz" pos="117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Colo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F51D-F35F-4EEA-A86B-2847AB1E7737}"/>
              </a:ext>
            </a:extLst>
          </p:cNvPr>
          <p:cNvSpPr>
            <a:spLocks noGrp="1"/>
          </p:cNvSpPr>
          <p:nvPr>
            <p:ph type="title" hasCustomPrompt="1"/>
          </p:nvPr>
        </p:nvSpPr>
        <p:spPr bwMode="black">
          <a:xfrm>
            <a:off x="548640" y="2340864"/>
            <a:ext cx="6858000" cy="2176272"/>
          </a:xfrm>
          <a:noFill/>
        </p:spPr>
        <p:txBody>
          <a:bodyPr anchor="ctr">
            <a:noAutofit/>
          </a:bodyPr>
          <a:lstStyle>
            <a:lvl1pPr>
              <a:defRPr sz="3600">
                <a:solidFill>
                  <a:schemeClr val="bg1"/>
                </a:solidFill>
              </a:defRPr>
            </a:lvl1pPr>
          </a:lstStyle>
          <a:p>
            <a:r>
              <a:rPr lang="en-US"/>
              <a:t>Click to add section title </a:t>
            </a:r>
          </a:p>
        </p:txBody>
      </p:sp>
      <p:sp>
        <p:nvSpPr>
          <p:cNvPr id="10" name="Footer Placeholder 4">
            <a:extLst>
              <a:ext uri="{FF2B5EF4-FFF2-40B4-BE49-F238E27FC236}">
                <a16:creationId xmlns:a16="http://schemas.microsoft.com/office/drawing/2014/main" id="{4E723225-DED5-B447-90CF-E01608D13B09}"/>
              </a:ext>
            </a:extLst>
          </p:cNvPr>
          <p:cNvSpPr txBox="1">
            <a:spLocks/>
          </p:cNvSpPr>
          <p:nvPr userDrawn="1"/>
        </p:nvSpPr>
        <p:spPr bwMode="black">
          <a:xfrm>
            <a:off x="9945983" y="6528816"/>
            <a:ext cx="1227901" cy="153888"/>
          </a:xfrm>
          <a:prstGeom prst="rect">
            <a:avLst/>
          </a:prstGeom>
        </p:spPr>
        <p:txBody>
          <a:bodyPr vert="horz" wrap="non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r>
              <a:rPr lang="en-US" sz="1000" dirty="0">
                <a:solidFill>
                  <a:schemeClr val="bg1"/>
                </a:solidFill>
              </a:rPr>
              <a:t>© 2021 CorpAcumen.</a:t>
            </a:r>
          </a:p>
        </p:txBody>
      </p:sp>
      <p:sp>
        <p:nvSpPr>
          <p:cNvPr id="11" name="Footer Placeholder 4">
            <a:extLst>
              <a:ext uri="{FF2B5EF4-FFF2-40B4-BE49-F238E27FC236}">
                <a16:creationId xmlns:a16="http://schemas.microsoft.com/office/drawing/2014/main" id="{AD0350BA-6FAA-D449-A75F-DC668F0D1568}"/>
              </a:ext>
            </a:extLst>
          </p:cNvPr>
          <p:cNvSpPr txBox="1">
            <a:spLocks/>
          </p:cNvSpPr>
          <p:nvPr userDrawn="1"/>
        </p:nvSpPr>
        <p:spPr bwMode="black">
          <a:xfrm>
            <a:off x="11483218" y="6528816"/>
            <a:ext cx="157094" cy="153888"/>
          </a:xfrm>
          <a:prstGeom prst="rect">
            <a:avLst/>
          </a:prstGeom>
        </p:spPr>
        <p:txBody>
          <a:bodyPr vert="horz" wrap="non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fld id="{DA07F8F6-7554-49F2-A940-4760BCDD8FCA}" type="slidenum">
              <a:rPr lang="en-US" sz="1000" smtClean="0">
                <a:solidFill>
                  <a:schemeClr val="bg1"/>
                </a:solidFill>
              </a:rPr>
              <a:pPr algn="r">
                <a:spcBef>
                  <a:spcPts val="0"/>
                </a:spcBef>
              </a:pPr>
              <a:t>‹#›</a:t>
            </a:fld>
            <a:endParaRPr lang="en-US" sz="1000">
              <a:solidFill>
                <a:schemeClr val="bg1"/>
              </a:solidFill>
            </a:endParaRPr>
          </a:p>
        </p:txBody>
      </p:sp>
    </p:spTree>
    <p:extLst>
      <p:ext uri="{BB962C8B-B14F-4D97-AF65-F5344CB8AC3E}">
        <p14:creationId xmlns:p14="http://schemas.microsoft.com/office/powerpoint/2010/main" val="2059465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7595-64E1-4411-937E-5150DCE0A912}"/>
              </a:ext>
            </a:extLst>
          </p:cNvPr>
          <p:cNvSpPr>
            <a:spLocks noGrp="1"/>
          </p:cNvSpPr>
          <p:nvPr>
            <p:ph type="title" hasCustomPrompt="1"/>
          </p:nvPr>
        </p:nvSpPr>
        <p:spPr bwMode="black">
          <a:xfrm>
            <a:off x="548640" y="429768"/>
            <a:ext cx="11091672" cy="492443"/>
          </a:xfrm>
        </p:spPr>
        <p:txBody>
          <a:bodyPr/>
          <a:lstStyle>
            <a:lvl1pPr>
              <a:defRPr/>
            </a:lvl1pPr>
          </a:lstStyle>
          <a:p>
            <a:r>
              <a:rPr lang="en-US"/>
              <a:t>Click to add title (Times New Roman 32 pt)</a:t>
            </a:r>
          </a:p>
        </p:txBody>
      </p:sp>
      <p:sp>
        <p:nvSpPr>
          <p:cNvPr id="4" name="Text Placeholder 3">
            <a:extLst>
              <a:ext uri="{FF2B5EF4-FFF2-40B4-BE49-F238E27FC236}">
                <a16:creationId xmlns:a16="http://schemas.microsoft.com/office/drawing/2014/main" id="{15F1CE3D-CEFE-47C0-AD66-2A33573E615D}"/>
              </a:ext>
            </a:extLst>
          </p:cNvPr>
          <p:cNvSpPr>
            <a:spLocks noGrp="1"/>
          </p:cNvSpPr>
          <p:nvPr>
            <p:ph type="body" sz="quarter" idx="10" hasCustomPrompt="1"/>
          </p:nvPr>
        </p:nvSpPr>
        <p:spPr bwMode="gray">
          <a:xfrm>
            <a:off x="548640" y="1856232"/>
            <a:ext cx="5266944" cy="658368"/>
          </a:xfrm>
          <a:solidFill>
            <a:srgbClr val="F5F5F5"/>
          </a:solidFill>
          <a:effectLst/>
        </p:spPr>
        <p:txBody>
          <a:bodyPr bIns="64008" anchor="b"/>
          <a:lstStyle>
            <a:lvl1pPr>
              <a:spcBef>
                <a:spcPts val="0"/>
              </a:spcBef>
              <a:defRPr sz="2000" b="0">
                <a:solidFill>
                  <a:schemeClr val="accent1"/>
                </a:solidFill>
              </a:defRPr>
            </a:lvl1pPr>
          </a:lstStyle>
          <a:p>
            <a:pPr lvl="0"/>
            <a:r>
              <a:rPr lang="en-US"/>
              <a:t>Click to add text</a:t>
            </a:r>
            <a:br>
              <a:rPr lang="en-US"/>
            </a:br>
            <a:r>
              <a:rPr lang="en-US"/>
              <a:t>(Arial 20 pt)</a:t>
            </a:r>
          </a:p>
        </p:txBody>
      </p:sp>
      <p:sp>
        <p:nvSpPr>
          <p:cNvPr id="6" name="Content Placeholder 5">
            <a:extLst>
              <a:ext uri="{FF2B5EF4-FFF2-40B4-BE49-F238E27FC236}">
                <a16:creationId xmlns:a16="http://schemas.microsoft.com/office/drawing/2014/main" id="{59F0E40A-5876-4F21-B613-4F94029B876A}"/>
              </a:ext>
            </a:extLst>
          </p:cNvPr>
          <p:cNvSpPr>
            <a:spLocks noGrp="1"/>
          </p:cNvSpPr>
          <p:nvPr>
            <p:ph sz="quarter" idx="11" hasCustomPrompt="1"/>
          </p:nvPr>
        </p:nvSpPr>
        <p:spPr bwMode="black">
          <a:xfrm>
            <a:off x="548640" y="2679192"/>
            <a:ext cx="5266944" cy="3630168"/>
          </a:xfrm>
        </p:spPr>
        <p:txBody>
          <a:bodyPr/>
          <a:lstStyle>
            <a:lvl1pPr>
              <a:spcBef>
                <a:spcPts val="1500"/>
              </a:spcBef>
              <a:defRPr sz="1800">
                <a:solidFill>
                  <a:schemeClr val="accent1"/>
                </a:solidFill>
              </a:defRPr>
            </a:lvl1pPr>
            <a:lvl2pPr marL="228600" indent="-228600">
              <a:spcBef>
                <a:spcPts val="600"/>
              </a:spcBef>
              <a:defRPr sz="1800">
                <a:solidFill>
                  <a:schemeClr val="accent1"/>
                </a:solidFill>
              </a:defRPr>
            </a:lvl2pPr>
            <a:lvl3pPr marL="457200" indent="-228600">
              <a:spcBef>
                <a:spcPts val="600"/>
              </a:spcBef>
              <a:defRPr sz="1800">
                <a:solidFill>
                  <a:schemeClr val="accent1"/>
                </a:solidFill>
              </a:defRPr>
            </a:lvl3pPr>
          </a:lstStyle>
          <a:p>
            <a:pPr lvl="0"/>
            <a:r>
              <a:rPr lang="en-US"/>
              <a:t>Click to add text (Arial 18 pt)</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25B55B9A-ADF7-4311-A66D-E44237B8C997}"/>
              </a:ext>
            </a:extLst>
          </p:cNvPr>
          <p:cNvSpPr>
            <a:spLocks noGrp="1"/>
          </p:cNvSpPr>
          <p:nvPr>
            <p:ph type="body" sz="quarter" idx="12" hasCustomPrompt="1"/>
          </p:nvPr>
        </p:nvSpPr>
        <p:spPr bwMode="gray">
          <a:xfrm>
            <a:off x="6373368" y="1856232"/>
            <a:ext cx="5266944" cy="658368"/>
          </a:xfrm>
          <a:solidFill>
            <a:srgbClr val="F5F5F5"/>
          </a:solidFill>
          <a:effectLst/>
        </p:spPr>
        <p:txBody>
          <a:bodyPr bIns="64008" anchor="b"/>
          <a:lstStyle>
            <a:lvl1pPr>
              <a:spcBef>
                <a:spcPts val="0"/>
              </a:spcBef>
              <a:defRPr sz="2000" b="0">
                <a:solidFill>
                  <a:schemeClr val="accent1"/>
                </a:solidFill>
              </a:defRPr>
            </a:lvl1pPr>
          </a:lstStyle>
          <a:p>
            <a:pPr lvl="0"/>
            <a:r>
              <a:rPr lang="en-US"/>
              <a:t>Click to add text</a:t>
            </a:r>
            <a:br>
              <a:rPr lang="en-US"/>
            </a:br>
            <a:r>
              <a:rPr lang="en-US"/>
              <a:t>(Arial 20 pt)</a:t>
            </a:r>
          </a:p>
        </p:txBody>
      </p:sp>
      <p:sp>
        <p:nvSpPr>
          <p:cNvPr id="10" name="Content Placeholder 9">
            <a:extLst>
              <a:ext uri="{FF2B5EF4-FFF2-40B4-BE49-F238E27FC236}">
                <a16:creationId xmlns:a16="http://schemas.microsoft.com/office/drawing/2014/main" id="{85F5CF3D-A561-43C6-AED0-4C8952C5F23E}"/>
              </a:ext>
            </a:extLst>
          </p:cNvPr>
          <p:cNvSpPr>
            <a:spLocks noGrp="1"/>
          </p:cNvSpPr>
          <p:nvPr>
            <p:ph sz="quarter" idx="13" hasCustomPrompt="1"/>
          </p:nvPr>
        </p:nvSpPr>
        <p:spPr bwMode="black">
          <a:xfrm>
            <a:off x="6373368" y="2679192"/>
            <a:ext cx="5266944" cy="3630168"/>
          </a:xfrm>
        </p:spPr>
        <p:txBody>
          <a:bodyPr/>
          <a:lstStyle>
            <a:lvl1pPr>
              <a:spcBef>
                <a:spcPts val="1500"/>
              </a:spcBef>
              <a:defRPr sz="1800">
                <a:solidFill>
                  <a:schemeClr val="accent1"/>
                </a:solidFill>
              </a:defRPr>
            </a:lvl1pPr>
            <a:lvl2pPr marL="228600" indent="-228600">
              <a:spcBef>
                <a:spcPts val="600"/>
              </a:spcBef>
              <a:defRPr sz="1800">
                <a:solidFill>
                  <a:schemeClr val="accent1"/>
                </a:solidFill>
              </a:defRPr>
            </a:lvl2pPr>
            <a:lvl3pPr marL="457200" indent="-228600">
              <a:spcBef>
                <a:spcPts val="600"/>
              </a:spcBef>
              <a:defRPr sz="1800">
                <a:solidFill>
                  <a:schemeClr val="accent1"/>
                </a:solidFill>
              </a:defRPr>
            </a:lvl3pPr>
          </a:lstStyle>
          <a:p>
            <a:pPr lvl="0"/>
            <a:r>
              <a:rPr lang="en-US"/>
              <a:t>Click to add text (Arial 18 pt)</a:t>
            </a:r>
          </a:p>
          <a:p>
            <a:pPr lvl="1"/>
            <a:r>
              <a:rPr lang="en-US"/>
              <a:t>Second level</a:t>
            </a:r>
          </a:p>
          <a:p>
            <a:pPr lvl="2"/>
            <a:r>
              <a:rPr lang="en-US"/>
              <a:t>Third level</a:t>
            </a:r>
          </a:p>
        </p:txBody>
      </p:sp>
    </p:spTree>
    <p:extLst>
      <p:ext uri="{BB962C8B-B14F-4D97-AF65-F5344CB8AC3E}">
        <p14:creationId xmlns:p14="http://schemas.microsoft.com/office/powerpoint/2010/main" val="218185097"/>
      </p:ext>
    </p:extLst>
  </p:cSld>
  <p:clrMapOvr>
    <a:masterClrMapping/>
  </p:clrMapOvr>
  <p:extLst>
    <p:ext uri="{DCECCB84-F9BA-43D5-87BE-67443E8EF086}">
      <p15:sldGuideLst xmlns:p15="http://schemas.microsoft.com/office/powerpoint/2012/main">
        <p15:guide id="1" orient="horz" pos="117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7595-64E1-4411-937E-5150DCE0A912}"/>
              </a:ext>
            </a:extLst>
          </p:cNvPr>
          <p:cNvSpPr>
            <a:spLocks noGrp="1"/>
          </p:cNvSpPr>
          <p:nvPr>
            <p:ph type="title" hasCustomPrompt="1"/>
          </p:nvPr>
        </p:nvSpPr>
        <p:spPr bwMode="black">
          <a:xfrm>
            <a:off x="548640" y="429768"/>
            <a:ext cx="11091672" cy="492443"/>
          </a:xfrm>
        </p:spPr>
        <p:txBody>
          <a:bodyPr/>
          <a:lstStyle>
            <a:lvl1pPr>
              <a:defRPr/>
            </a:lvl1pPr>
          </a:lstStyle>
          <a:p>
            <a:r>
              <a:rPr lang="en-US"/>
              <a:t>Click to add title (Times New Roman 32 pt)</a:t>
            </a:r>
          </a:p>
        </p:txBody>
      </p:sp>
      <p:sp>
        <p:nvSpPr>
          <p:cNvPr id="4" name="Text Placeholder 3">
            <a:extLst>
              <a:ext uri="{FF2B5EF4-FFF2-40B4-BE49-F238E27FC236}">
                <a16:creationId xmlns:a16="http://schemas.microsoft.com/office/drawing/2014/main" id="{15F1CE3D-CEFE-47C0-AD66-2A33573E615D}"/>
              </a:ext>
            </a:extLst>
          </p:cNvPr>
          <p:cNvSpPr>
            <a:spLocks noGrp="1"/>
          </p:cNvSpPr>
          <p:nvPr>
            <p:ph type="body" sz="quarter" idx="10" hasCustomPrompt="1"/>
          </p:nvPr>
        </p:nvSpPr>
        <p:spPr bwMode="gray">
          <a:xfrm>
            <a:off x="548640" y="1856232"/>
            <a:ext cx="3328416" cy="658368"/>
          </a:xfrm>
          <a:solidFill>
            <a:srgbClr val="F5F5F5"/>
          </a:solidFill>
          <a:effectLst/>
        </p:spPr>
        <p:txBody>
          <a:bodyPr bIns="64008" anchor="b"/>
          <a:lstStyle>
            <a:lvl1pPr>
              <a:spcBef>
                <a:spcPts val="0"/>
              </a:spcBef>
              <a:defRPr sz="2000" b="0">
                <a:solidFill>
                  <a:schemeClr val="accent1">
                    <a:lumMod val="75000"/>
                    <a:lumOff val="25000"/>
                  </a:schemeClr>
                </a:solidFill>
              </a:defRPr>
            </a:lvl1pPr>
          </a:lstStyle>
          <a:p>
            <a:pPr lvl="0"/>
            <a:r>
              <a:rPr lang="en-US"/>
              <a:t>Click to add text</a:t>
            </a:r>
            <a:br>
              <a:rPr lang="en-US"/>
            </a:br>
            <a:r>
              <a:rPr lang="en-US"/>
              <a:t>(Arial 20 pt)</a:t>
            </a:r>
          </a:p>
        </p:txBody>
      </p:sp>
      <p:sp>
        <p:nvSpPr>
          <p:cNvPr id="6" name="Content Placeholder 5">
            <a:extLst>
              <a:ext uri="{FF2B5EF4-FFF2-40B4-BE49-F238E27FC236}">
                <a16:creationId xmlns:a16="http://schemas.microsoft.com/office/drawing/2014/main" id="{59F0E40A-5876-4F21-B613-4F94029B876A}"/>
              </a:ext>
            </a:extLst>
          </p:cNvPr>
          <p:cNvSpPr>
            <a:spLocks noGrp="1"/>
          </p:cNvSpPr>
          <p:nvPr>
            <p:ph sz="quarter" idx="11" hasCustomPrompt="1"/>
          </p:nvPr>
        </p:nvSpPr>
        <p:spPr bwMode="black">
          <a:xfrm>
            <a:off x="548640" y="2679192"/>
            <a:ext cx="3328416" cy="3630168"/>
          </a:xfrm>
        </p:spPr>
        <p:txBody>
          <a:bodyPr/>
          <a:lstStyle>
            <a:lvl1pPr>
              <a:spcBef>
                <a:spcPts val="1500"/>
              </a:spcBef>
              <a:defRPr sz="1800">
                <a:solidFill>
                  <a:schemeClr val="accent1"/>
                </a:solidFill>
              </a:defRPr>
            </a:lvl1pPr>
            <a:lvl2pPr marL="228600" indent="-228600">
              <a:spcBef>
                <a:spcPts val="600"/>
              </a:spcBef>
              <a:defRPr sz="1800">
                <a:solidFill>
                  <a:schemeClr val="accent1"/>
                </a:solidFill>
              </a:defRPr>
            </a:lvl2pPr>
            <a:lvl3pPr marL="457200" indent="-228600">
              <a:spcBef>
                <a:spcPts val="600"/>
              </a:spcBef>
              <a:defRPr sz="1800">
                <a:solidFill>
                  <a:schemeClr val="accent1"/>
                </a:solidFill>
              </a:defRPr>
            </a:lvl3pPr>
          </a:lstStyle>
          <a:p>
            <a:pPr lvl="0"/>
            <a:r>
              <a:rPr lang="en-US"/>
              <a:t>Click to add text (Arial 18 pt)</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25B55B9A-ADF7-4311-A66D-E44237B8C997}"/>
              </a:ext>
            </a:extLst>
          </p:cNvPr>
          <p:cNvSpPr>
            <a:spLocks noGrp="1"/>
          </p:cNvSpPr>
          <p:nvPr>
            <p:ph type="body" sz="quarter" idx="12" hasCustomPrompt="1"/>
          </p:nvPr>
        </p:nvSpPr>
        <p:spPr bwMode="gray">
          <a:xfrm>
            <a:off x="4434840" y="1856232"/>
            <a:ext cx="3328416" cy="658368"/>
          </a:xfrm>
          <a:solidFill>
            <a:srgbClr val="F5F5F5"/>
          </a:solidFill>
          <a:effectLst/>
        </p:spPr>
        <p:txBody>
          <a:bodyPr bIns="64008" anchor="b"/>
          <a:lstStyle>
            <a:lvl1pPr>
              <a:spcBef>
                <a:spcPts val="0"/>
              </a:spcBef>
              <a:defRPr sz="2000" b="0">
                <a:solidFill>
                  <a:schemeClr val="accent1">
                    <a:lumMod val="75000"/>
                    <a:lumOff val="25000"/>
                  </a:schemeClr>
                </a:solidFill>
              </a:defRPr>
            </a:lvl1pPr>
          </a:lstStyle>
          <a:p>
            <a:pPr lvl="0"/>
            <a:r>
              <a:rPr lang="en-US"/>
              <a:t>Click to add text</a:t>
            </a:r>
            <a:br>
              <a:rPr lang="en-US"/>
            </a:br>
            <a:r>
              <a:rPr lang="en-US"/>
              <a:t>(Arial 20 pt)</a:t>
            </a:r>
          </a:p>
        </p:txBody>
      </p:sp>
      <p:sp>
        <p:nvSpPr>
          <p:cNvPr id="10" name="Content Placeholder 9">
            <a:extLst>
              <a:ext uri="{FF2B5EF4-FFF2-40B4-BE49-F238E27FC236}">
                <a16:creationId xmlns:a16="http://schemas.microsoft.com/office/drawing/2014/main" id="{85F5CF3D-A561-43C6-AED0-4C8952C5F23E}"/>
              </a:ext>
            </a:extLst>
          </p:cNvPr>
          <p:cNvSpPr>
            <a:spLocks noGrp="1"/>
          </p:cNvSpPr>
          <p:nvPr>
            <p:ph sz="quarter" idx="13" hasCustomPrompt="1"/>
          </p:nvPr>
        </p:nvSpPr>
        <p:spPr bwMode="black">
          <a:xfrm>
            <a:off x="4434840" y="2679192"/>
            <a:ext cx="3328416" cy="3630168"/>
          </a:xfrm>
        </p:spPr>
        <p:txBody>
          <a:bodyPr/>
          <a:lstStyle>
            <a:lvl1pPr>
              <a:spcBef>
                <a:spcPts val="1500"/>
              </a:spcBef>
              <a:defRPr sz="1800">
                <a:solidFill>
                  <a:schemeClr val="accent1"/>
                </a:solidFill>
              </a:defRPr>
            </a:lvl1pPr>
            <a:lvl2pPr marL="228600" indent="-228600">
              <a:spcBef>
                <a:spcPts val="600"/>
              </a:spcBef>
              <a:defRPr sz="1800">
                <a:solidFill>
                  <a:schemeClr val="accent1"/>
                </a:solidFill>
              </a:defRPr>
            </a:lvl2pPr>
            <a:lvl3pPr marL="457200" indent="-228600">
              <a:spcBef>
                <a:spcPts val="600"/>
              </a:spcBef>
              <a:defRPr sz="1800">
                <a:solidFill>
                  <a:schemeClr val="accent1"/>
                </a:solidFill>
              </a:defRPr>
            </a:lvl3pPr>
          </a:lstStyle>
          <a:p>
            <a:pPr lvl="0"/>
            <a:r>
              <a:rPr lang="en-US"/>
              <a:t>Click to add text (Arial 18 pt)</a:t>
            </a:r>
          </a:p>
          <a:p>
            <a:pPr lvl="1"/>
            <a:r>
              <a:rPr lang="en-US"/>
              <a:t>Second level</a:t>
            </a:r>
          </a:p>
          <a:p>
            <a:pPr lvl="2"/>
            <a:r>
              <a:rPr lang="en-US"/>
              <a:t>Third level</a:t>
            </a:r>
          </a:p>
        </p:txBody>
      </p:sp>
      <p:sp>
        <p:nvSpPr>
          <p:cNvPr id="12" name="Text Placeholder 11">
            <a:extLst>
              <a:ext uri="{FF2B5EF4-FFF2-40B4-BE49-F238E27FC236}">
                <a16:creationId xmlns:a16="http://schemas.microsoft.com/office/drawing/2014/main" id="{6FE7BBE6-6473-4F15-B17D-4DC8CF07A74C}"/>
              </a:ext>
            </a:extLst>
          </p:cNvPr>
          <p:cNvSpPr>
            <a:spLocks noGrp="1"/>
          </p:cNvSpPr>
          <p:nvPr>
            <p:ph type="body" sz="quarter" idx="14" hasCustomPrompt="1"/>
          </p:nvPr>
        </p:nvSpPr>
        <p:spPr bwMode="gray">
          <a:xfrm>
            <a:off x="8311896" y="1856232"/>
            <a:ext cx="3328416" cy="658368"/>
          </a:xfrm>
          <a:solidFill>
            <a:srgbClr val="F5F5F5"/>
          </a:solidFill>
          <a:effectLst/>
        </p:spPr>
        <p:txBody>
          <a:bodyPr bIns="64008" anchor="b"/>
          <a:lstStyle>
            <a:lvl1pPr>
              <a:spcBef>
                <a:spcPts val="0"/>
              </a:spcBef>
              <a:defRPr sz="2000" b="0">
                <a:solidFill>
                  <a:schemeClr val="accent1">
                    <a:lumMod val="75000"/>
                    <a:lumOff val="25000"/>
                  </a:schemeClr>
                </a:solidFill>
              </a:defRPr>
            </a:lvl1pPr>
          </a:lstStyle>
          <a:p>
            <a:pPr lvl="0"/>
            <a:r>
              <a:rPr lang="en-US"/>
              <a:t>Click to add text</a:t>
            </a:r>
            <a:br>
              <a:rPr lang="en-US"/>
            </a:br>
            <a:r>
              <a:rPr lang="en-US"/>
              <a:t>(Arial 20 pt)</a:t>
            </a:r>
          </a:p>
        </p:txBody>
      </p:sp>
      <p:sp>
        <p:nvSpPr>
          <p:cNvPr id="14" name="Content Placeholder 13">
            <a:extLst>
              <a:ext uri="{FF2B5EF4-FFF2-40B4-BE49-F238E27FC236}">
                <a16:creationId xmlns:a16="http://schemas.microsoft.com/office/drawing/2014/main" id="{A036991A-2914-4ED0-8DDD-212CC13C8AB1}"/>
              </a:ext>
            </a:extLst>
          </p:cNvPr>
          <p:cNvSpPr>
            <a:spLocks noGrp="1"/>
          </p:cNvSpPr>
          <p:nvPr>
            <p:ph sz="quarter" idx="15" hasCustomPrompt="1"/>
          </p:nvPr>
        </p:nvSpPr>
        <p:spPr bwMode="black">
          <a:xfrm>
            <a:off x="8311896" y="2679192"/>
            <a:ext cx="3328416" cy="3630168"/>
          </a:xfrm>
        </p:spPr>
        <p:txBody>
          <a:bodyPr/>
          <a:lstStyle>
            <a:lvl1pPr>
              <a:spcBef>
                <a:spcPts val="1500"/>
              </a:spcBef>
              <a:defRPr sz="1800">
                <a:solidFill>
                  <a:schemeClr val="accent1"/>
                </a:solidFill>
              </a:defRPr>
            </a:lvl1pPr>
            <a:lvl2pPr marL="228600" indent="-228600">
              <a:spcBef>
                <a:spcPts val="600"/>
              </a:spcBef>
              <a:defRPr sz="1800">
                <a:solidFill>
                  <a:schemeClr val="accent1"/>
                </a:solidFill>
              </a:defRPr>
            </a:lvl2pPr>
            <a:lvl3pPr marL="457200" indent="-228600">
              <a:spcBef>
                <a:spcPts val="600"/>
              </a:spcBef>
              <a:defRPr sz="1800">
                <a:solidFill>
                  <a:schemeClr val="accent1"/>
                </a:solidFill>
              </a:defRPr>
            </a:lvl3pPr>
          </a:lstStyle>
          <a:p>
            <a:pPr lvl="0"/>
            <a:r>
              <a:rPr lang="en-US"/>
              <a:t>Click to add text (Arial 18 pt)</a:t>
            </a:r>
          </a:p>
          <a:p>
            <a:pPr lvl="1"/>
            <a:r>
              <a:rPr lang="en-US"/>
              <a:t>Second level</a:t>
            </a:r>
          </a:p>
          <a:p>
            <a:pPr lvl="2"/>
            <a:r>
              <a:rPr lang="en-US"/>
              <a:t>Third level</a:t>
            </a:r>
          </a:p>
        </p:txBody>
      </p:sp>
    </p:spTree>
    <p:extLst>
      <p:ext uri="{BB962C8B-B14F-4D97-AF65-F5344CB8AC3E}">
        <p14:creationId xmlns:p14="http://schemas.microsoft.com/office/powerpoint/2010/main" val="3752125461"/>
      </p:ext>
    </p:extLst>
  </p:cSld>
  <p:clrMapOvr>
    <a:masterClrMapping/>
  </p:clrMapOvr>
  <p:extLst>
    <p:ext uri="{DCECCB84-F9BA-43D5-87BE-67443E8EF086}">
      <p15:sldGuideLst xmlns:p15="http://schemas.microsoft.com/office/powerpoint/2012/main">
        <p15:guide id="1" orient="horz" pos="117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7595-64E1-4411-937E-5150DCE0A912}"/>
              </a:ext>
            </a:extLst>
          </p:cNvPr>
          <p:cNvSpPr>
            <a:spLocks noGrp="1"/>
          </p:cNvSpPr>
          <p:nvPr>
            <p:ph type="title" hasCustomPrompt="1"/>
          </p:nvPr>
        </p:nvSpPr>
        <p:spPr bwMode="black">
          <a:xfrm>
            <a:off x="548640" y="429768"/>
            <a:ext cx="11091672" cy="492443"/>
          </a:xfrm>
        </p:spPr>
        <p:txBody>
          <a:bodyPr/>
          <a:lstStyle>
            <a:lvl1pPr>
              <a:defRPr/>
            </a:lvl1pPr>
          </a:lstStyle>
          <a:p>
            <a:r>
              <a:rPr lang="en-US"/>
              <a:t>Click to add title (Times New Roman 32 pt)</a:t>
            </a:r>
          </a:p>
        </p:txBody>
      </p:sp>
      <p:sp>
        <p:nvSpPr>
          <p:cNvPr id="4" name="Text Placeholder 3">
            <a:extLst>
              <a:ext uri="{FF2B5EF4-FFF2-40B4-BE49-F238E27FC236}">
                <a16:creationId xmlns:a16="http://schemas.microsoft.com/office/drawing/2014/main" id="{15F1CE3D-CEFE-47C0-AD66-2A33573E615D}"/>
              </a:ext>
            </a:extLst>
          </p:cNvPr>
          <p:cNvSpPr>
            <a:spLocks noGrp="1"/>
          </p:cNvSpPr>
          <p:nvPr>
            <p:ph type="body" sz="quarter" idx="10" hasCustomPrompt="1"/>
          </p:nvPr>
        </p:nvSpPr>
        <p:spPr bwMode="gray">
          <a:xfrm>
            <a:off x="548640" y="1856232"/>
            <a:ext cx="2423160" cy="658368"/>
          </a:xfrm>
          <a:solidFill>
            <a:srgbClr val="F5F5F5"/>
          </a:solidFill>
          <a:effectLst/>
        </p:spPr>
        <p:txBody>
          <a:bodyPr bIns="64008" anchor="b"/>
          <a:lstStyle>
            <a:lvl1pPr>
              <a:spcBef>
                <a:spcPts val="0"/>
              </a:spcBef>
              <a:defRPr b="0">
                <a:solidFill>
                  <a:schemeClr val="accent1">
                    <a:lumMod val="75000"/>
                    <a:lumOff val="25000"/>
                  </a:schemeClr>
                </a:solidFill>
              </a:defRPr>
            </a:lvl1pPr>
          </a:lstStyle>
          <a:p>
            <a:pPr lvl="0"/>
            <a:r>
              <a:rPr lang="en-US"/>
              <a:t>Click to add text</a:t>
            </a:r>
            <a:br>
              <a:rPr lang="en-US"/>
            </a:br>
            <a:r>
              <a:rPr lang="en-US"/>
              <a:t>(Arial 18 pt)</a:t>
            </a:r>
          </a:p>
        </p:txBody>
      </p:sp>
      <p:sp>
        <p:nvSpPr>
          <p:cNvPr id="6" name="Content Placeholder 5">
            <a:extLst>
              <a:ext uri="{FF2B5EF4-FFF2-40B4-BE49-F238E27FC236}">
                <a16:creationId xmlns:a16="http://schemas.microsoft.com/office/drawing/2014/main" id="{59F0E40A-5876-4F21-B613-4F94029B876A}"/>
              </a:ext>
            </a:extLst>
          </p:cNvPr>
          <p:cNvSpPr>
            <a:spLocks noGrp="1"/>
          </p:cNvSpPr>
          <p:nvPr>
            <p:ph sz="quarter" idx="11" hasCustomPrompt="1"/>
          </p:nvPr>
        </p:nvSpPr>
        <p:spPr bwMode="black">
          <a:xfrm>
            <a:off x="548640" y="2679192"/>
            <a:ext cx="2423160" cy="3630168"/>
          </a:xfrm>
        </p:spPr>
        <p:txBody>
          <a:bodyPr/>
          <a:lstStyle>
            <a:lvl1pPr>
              <a:spcBef>
                <a:spcPts val="1500"/>
              </a:spcBef>
              <a:defRPr sz="1600" b="0">
                <a:solidFill>
                  <a:schemeClr val="accent1"/>
                </a:solidFill>
              </a:defRPr>
            </a:lvl1pPr>
            <a:lvl2pPr marL="182880" indent="-182880">
              <a:spcBef>
                <a:spcPts val="600"/>
              </a:spcBef>
              <a:defRPr sz="1600" b="0">
                <a:solidFill>
                  <a:schemeClr val="accent1"/>
                </a:solidFill>
              </a:defRPr>
            </a:lvl2pPr>
            <a:lvl3pPr marL="365760" indent="-182880">
              <a:spcBef>
                <a:spcPts val="600"/>
              </a:spcBef>
              <a:defRPr sz="1600" b="0">
                <a:solidFill>
                  <a:schemeClr val="accent1"/>
                </a:solidFill>
              </a:defRPr>
            </a:lvl3pPr>
          </a:lstStyle>
          <a:p>
            <a:pPr lvl="0"/>
            <a:r>
              <a:rPr lang="en-US"/>
              <a:t>Click to add text (Arial 16 </a:t>
            </a:r>
            <a:r>
              <a:rPr lang="en-US" err="1"/>
              <a:t>pt</a:t>
            </a:r>
            <a:r>
              <a:rPr lang="en-US"/>
              <a:t>)</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25B55B9A-ADF7-4311-A66D-E44237B8C997}"/>
              </a:ext>
            </a:extLst>
          </p:cNvPr>
          <p:cNvSpPr>
            <a:spLocks noGrp="1"/>
          </p:cNvSpPr>
          <p:nvPr>
            <p:ph type="body" sz="quarter" idx="12" hasCustomPrompt="1"/>
          </p:nvPr>
        </p:nvSpPr>
        <p:spPr bwMode="gray">
          <a:xfrm>
            <a:off x="3438144" y="1856232"/>
            <a:ext cx="2423160" cy="658368"/>
          </a:xfrm>
          <a:solidFill>
            <a:srgbClr val="F5F5F5"/>
          </a:solidFill>
          <a:effectLst/>
        </p:spPr>
        <p:txBody>
          <a:bodyPr bIns="64008" anchor="b"/>
          <a:lstStyle>
            <a:lvl1pPr>
              <a:spcBef>
                <a:spcPts val="0"/>
              </a:spcBef>
              <a:defRPr b="0">
                <a:solidFill>
                  <a:schemeClr val="accent1">
                    <a:lumMod val="75000"/>
                    <a:lumOff val="25000"/>
                  </a:schemeClr>
                </a:solidFill>
              </a:defRPr>
            </a:lvl1pPr>
          </a:lstStyle>
          <a:p>
            <a:pPr lvl="0"/>
            <a:r>
              <a:rPr lang="en-US"/>
              <a:t>Click to add text</a:t>
            </a:r>
            <a:br>
              <a:rPr lang="en-US"/>
            </a:br>
            <a:r>
              <a:rPr lang="en-US"/>
              <a:t>(Arial 18 pt)</a:t>
            </a:r>
          </a:p>
        </p:txBody>
      </p:sp>
      <p:sp>
        <p:nvSpPr>
          <p:cNvPr id="10" name="Content Placeholder 9">
            <a:extLst>
              <a:ext uri="{FF2B5EF4-FFF2-40B4-BE49-F238E27FC236}">
                <a16:creationId xmlns:a16="http://schemas.microsoft.com/office/drawing/2014/main" id="{85F5CF3D-A561-43C6-AED0-4C8952C5F23E}"/>
              </a:ext>
            </a:extLst>
          </p:cNvPr>
          <p:cNvSpPr>
            <a:spLocks noGrp="1"/>
          </p:cNvSpPr>
          <p:nvPr>
            <p:ph sz="quarter" idx="13" hasCustomPrompt="1"/>
          </p:nvPr>
        </p:nvSpPr>
        <p:spPr bwMode="black">
          <a:xfrm>
            <a:off x="3438144" y="2679192"/>
            <a:ext cx="2423160" cy="3630168"/>
          </a:xfrm>
        </p:spPr>
        <p:txBody>
          <a:bodyPr/>
          <a:lstStyle>
            <a:lvl1pPr>
              <a:spcBef>
                <a:spcPts val="1500"/>
              </a:spcBef>
              <a:defRPr sz="1600" b="0">
                <a:solidFill>
                  <a:schemeClr val="accent1"/>
                </a:solidFill>
              </a:defRPr>
            </a:lvl1pPr>
            <a:lvl2pPr marL="182880" indent="-182880">
              <a:spcBef>
                <a:spcPts val="600"/>
              </a:spcBef>
              <a:defRPr sz="1600" b="0">
                <a:solidFill>
                  <a:schemeClr val="accent1"/>
                </a:solidFill>
              </a:defRPr>
            </a:lvl2pPr>
            <a:lvl3pPr marL="365760" indent="-182880">
              <a:spcBef>
                <a:spcPts val="600"/>
              </a:spcBef>
              <a:defRPr sz="1600" b="0">
                <a:solidFill>
                  <a:schemeClr val="accent1"/>
                </a:solidFill>
              </a:defRPr>
            </a:lvl3pPr>
          </a:lstStyle>
          <a:p>
            <a:pPr lvl="0"/>
            <a:r>
              <a:rPr lang="en-US"/>
              <a:t>Click to add text (Arial 16 </a:t>
            </a:r>
            <a:r>
              <a:rPr lang="en-US" err="1"/>
              <a:t>pt</a:t>
            </a:r>
            <a:r>
              <a:rPr lang="en-US"/>
              <a:t>)</a:t>
            </a:r>
          </a:p>
          <a:p>
            <a:pPr lvl="1"/>
            <a:r>
              <a:rPr lang="en-US"/>
              <a:t>Second level</a:t>
            </a:r>
          </a:p>
          <a:p>
            <a:pPr lvl="2"/>
            <a:r>
              <a:rPr lang="en-US"/>
              <a:t>Third level</a:t>
            </a:r>
          </a:p>
        </p:txBody>
      </p:sp>
      <p:sp>
        <p:nvSpPr>
          <p:cNvPr id="12" name="Text Placeholder 11">
            <a:extLst>
              <a:ext uri="{FF2B5EF4-FFF2-40B4-BE49-F238E27FC236}">
                <a16:creationId xmlns:a16="http://schemas.microsoft.com/office/drawing/2014/main" id="{6FE7BBE6-6473-4F15-B17D-4DC8CF07A74C}"/>
              </a:ext>
            </a:extLst>
          </p:cNvPr>
          <p:cNvSpPr>
            <a:spLocks noGrp="1"/>
          </p:cNvSpPr>
          <p:nvPr>
            <p:ph type="body" sz="quarter" idx="14" hasCustomPrompt="1"/>
          </p:nvPr>
        </p:nvSpPr>
        <p:spPr bwMode="gray">
          <a:xfrm>
            <a:off x="6327648" y="1856232"/>
            <a:ext cx="2423160" cy="658368"/>
          </a:xfrm>
          <a:solidFill>
            <a:srgbClr val="F5F5F5"/>
          </a:solidFill>
          <a:effectLst/>
        </p:spPr>
        <p:txBody>
          <a:bodyPr bIns="64008" anchor="b"/>
          <a:lstStyle>
            <a:lvl1pPr>
              <a:spcBef>
                <a:spcPts val="0"/>
              </a:spcBef>
              <a:defRPr b="0">
                <a:solidFill>
                  <a:schemeClr val="accent1">
                    <a:lumMod val="75000"/>
                    <a:lumOff val="25000"/>
                  </a:schemeClr>
                </a:solidFill>
              </a:defRPr>
            </a:lvl1pPr>
          </a:lstStyle>
          <a:p>
            <a:pPr lvl="0"/>
            <a:r>
              <a:rPr lang="en-US"/>
              <a:t>Click to add text</a:t>
            </a:r>
            <a:br>
              <a:rPr lang="en-US"/>
            </a:br>
            <a:r>
              <a:rPr lang="en-US"/>
              <a:t>(Arial 18 pt)</a:t>
            </a:r>
          </a:p>
        </p:txBody>
      </p:sp>
      <p:sp>
        <p:nvSpPr>
          <p:cNvPr id="14" name="Content Placeholder 13">
            <a:extLst>
              <a:ext uri="{FF2B5EF4-FFF2-40B4-BE49-F238E27FC236}">
                <a16:creationId xmlns:a16="http://schemas.microsoft.com/office/drawing/2014/main" id="{A036991A-2914-4ED0-8DDD-212CC13C8AB1}"/>
              </a:ext>
            </a:extLst>
          </p:cNvPr>
          <p:cNvSpPr>
            <a:spLocks noGrp="1"/>
          </p:cNvSpPr>
          <p:nvPr>
            <p:ph sz="quarter" idx="15" hasCustomPrompt="1"/>
          </p:nvPr>
        </p:nvSpPr>
        <p:spPr bwMode="black">
          <a:xfrm>
            <a:off x="6327648" y="2679192"/>
            <a:ext cx="2423160" cy="3630168"/>
          </a:xfrm>
        </p:spPr>
        <p:txBody>
          <a:bodyPr/>
          <a:lstStyle>
            <a:lvl1pPr>
              <a:spcBef>
                <a:spcPts val="1500"/>
              </a:spcBef>
              <a:defRPr sz="1600" b="0">
                <a:solidFill>
                  <a:schemeClr val="accent1"/>
                </a:solidFill>
              </a:defRPr>
            </a:lvl1pPr>
            <a:lvl2pPr marL="182880" indent="-182880">
              <a:spcBef>
                <a:spcPts val="600"/>
              </a:spcBef>
              <a:defRPr sz="1600" b="0">
                <a:solidFill>
                  <a:schemeClr val="accent1"/>
                </a:solidFill>
              </a:defRPr>
            </a:lvl2pPr>
            <a:lvl3pPr marL="365760" indent="-182880">
              <a:spcBef>
                <a:spcPts val="600"/>
              </a:spcBef>
              <a:defRPr sz="1600" b="0">
                <a:solidFill>
                  <a:schemeClr val="accent1"/>
                </a:solidFill>
              </a:defRPr>
            </a:lvl3pPr>
          </a:lstStyle>
          <a:p>
            <a:pPr lvl="0"/>
            <a:r>
              <a:rPr lang="en-US"/>
              <a:t>Click to add text (Arial 16 </a:t>
            </a:r>
            <a:r>
              <a:rPr lang="en-US" err="1"/>
              <a:t>pt</a:t>
            </a:r>
            <a:r>
              <a:rPr lang="en-US"/>
              <a:t>)</a:t>
            </a:r>
          </a:p>
          <a:p>
            <a:pPr lvl="1"/>
            <a:r>
              <a:rPr lang="en-US"/>
              <a:t>Second level</a:t>
            </a:r>
          </a:p>
          <a:p>
            <a:pPr lvl="2"/>
            <a:r>
              <a:rPr lang="en-US"/>
              <a:t>Third level</a:t>
            </a:r>
          </a:p>
        </p:txBody>
      </p:sp>
      <p:sp>
        <p:nvSpPr>
          <p:cNvPr id="16" name="Text Placeholder 15">
            <a:extLst>
              <a:ext uri="{FF2B5EF4-FFF2-40B4-BE49-F238E27FC236}">
                <a16:creationId xmlns:a16="http://schemas.microsoft.com/office/drawing/2014/main" id="{94CFE104-7E77-411D-9AA7-EDA183E88F21}"/>
              </a:ext>
            </a:extLst>
          </p:cNvPr>
          <p:cNvSpPr>
            <a:spLocks noGrp="1"/>
          </p:cNvSpPr>
          <p:nvPr>
            <p:ph type="body" sz="quarter" idx="16" hasCustomPrompt="1"/>
          </p:nvPr>
        </p:nvSpPr>
        <p:spPr bwMode="gray">
          <a:xfrm>
            <a:off x="9217152" y="1856232"/>
            <a:ext cx="2423160" cy="658368"/>
          </a:xfrm>
          <a:solidFill>
            <a:srgbClr val="F5F5F5"/>
          </a:solidFill>
          <a:effectLst/>
        </p:spPr>
        <p:txBody>
          <a:bodyPr bIns="64008" anchor="b"/>
          <a:lstStyle>
            <a:lvl1pPr>
              <a:spcBef>
                <a:spcPts val="0"/>
              </a:spcBef>
              <a:defRPr b="0">
                <a:solidFill>
                  <a:schemeClr val="accent1">
                    <a:lumMod val="75000"/>
                    <a:lumOff val="25000"/>
                  </a:schemeClr>
                </a:solidFill>
              </a:defRPr>
            </a:lvl1pPr>
          </a:lstStyle>
          <a:p>
            <a:pPr lvl="0"/>
            <a:r>
              <a:rPr lang="en-US"/>
              <a:t>Click to add text</a:t>
            </a:r>
            <a:br>
              <a:rPr lang="en-US"/>
            </a:br>
            <a:r>
              <a:rPr lang="en-US"/>
              <a:t>(Arial 18 pt)</a:t>
            </a:r>
          </a:p>
        </p:txBody>
      </p:sp>
      <p:sp>
        <p:nvSpPr>
          <p:cNvPr id="18" name="Content Placeholder 17">
            <a:extLst>
              <a:ext uri="{FF2B5EF4-FFF2-40B4-BE49-F238E27FC236}">
                <a16:creationId xmlns:a16="http://schemas.microsoft.com/office/drawing/2014/main" id="{CF874E32-0FA2-4356-949A-FF2CAEA5F016}"/>
              </a:ext>
            </a:extLst>
          </p:cNvPr>
          <p:cNvSpPr>
            <a:spLocks noGrp="1"/>
          </p:cNvSpPr>
          <p:nvPr>
            <p:ph sz="quarter" idx="17" hasCustomPrompt="1"/>
          </p:nvPr>
        </p:nvSpPr>
        <p:spPr bwMode="black">
          <a:xfrm>
            <a:off x="9217152" y="2679192"/>
            <a:ext cx="2423160" cy="3630168"/>
          </a:xfrm>
        </p:spPr>
        <p:txBody>
          <a:bodyPr/>
          <a:lstStyle>
            <a:lvl1pPr>
              <a:spcBef>
                <a:spcPts val="1500"/>
              </a:spcBef>
              <a:defRPr sz="1600" b="0">
                <a:solidFill>
                  <a:schemeClr val="accent1"/>
                </a:solidFill>
              </a:defRPr>
            </a:lvl1pPr>
            <a:lvl2pPr marL="182880" indent="-182880">
              <a:spcBef>
                <a:spcPts val="600"/>
              </a:spcBef>
              <a:defRPr sz="1600" b="0">
                <a:solidFill>
                  <a:schemeClr val="accent1"/>
                </a:solidFill>
              </a:defRPr>
            </a:lvl2pPr>
            <a:lvl3pPr marL="365760" indent="-182880">
              <a:spcBef>
                <a:spcPts val="600"/>
              </a:spcBef>
              <a:defRPr sz="1600" b="0">
                <a:solidFill>
                  <a:schemeClr val="accent1"/>
                </a:solidFill>
              </a:defRPr>
            </a:lvl3pPr>
          </a:lstStyle>
          <a:p>
            <a:pPr lvl="0"/>
            <a:r>
              <a:rPr lang="en-US"/>
              <a:t>Click to add text (Arial 16 </a:t>
            </a:r>
            <a:r>
              <a:rPr lang="en-US" err="1"/>
              <a:t>pt</a:t>
            </a:r>
            <a:r>
              <a:rPr lang="en-US"/>
              <a:t>)</a:t>
            </a:r>
          </a:p>
          <a:p>
            <a:pPr lvl="1"/>
            <a:r>
              <a:rPr lang="en-US"/>
              <a:t>Second level</a:t>
            </a:r>
          </a:p>
          <a:p>
            <a:pPr lvl="2"/>
            <a:r>
              <a:rPr lang="en-US"/>
              <a:t>Third level</a:t>
            </a:r>
          </a:p>
        </p:txBody>
      </p:sp>
    </p:spTree>
    <p:extLst>
      <p:ext uri="{BB962C8B-B14F-4D97-AF65-F5344CB8AC3E}">
        <p14:creationId xmlns:p14="http://schemas.microsoft.com/office/powerpoint/2010/main" val="2603420764"/>
      </p:ext>
    </p:extLst>
  </p:cSld>
  <p:clrMapOvr>
    <a:masterClrMapping/>
  </p:clrMapOvr>
  <p:extLst>
    <p:ext uri="{DCECCB84-F9BA-43D5-87BE-67443E8EF086}">
      <p15:sldGuideLst xmlns:p15="http://schemas.microsoft.com/office/powerpoint/2012/main">
        <p15:guide id="1" orient="horz" pos="117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Pane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AC89FE-52C7-4AD1-AA79-B8F5D23C151A}"/>
              </a:ext>
            </a:extLst>
          </p:cNvPr>
          <p:cNvSpPr/>
          <p:nvPr userDrawn="1"/>
        </p:nvSpPr>
        <p:spPr bwMode="white">
          <a:xfrm>
            <a:off x="0" y="0"/>
            <a:ext cx="4059936" cy="6858000"/>
          </a:xfrm>
          <a:prstGeom prst="rect">
            <a:avLst/>
          </a:prstGeom>
          <a:gradFill>
            <a:gsLst>
              <a:gs pos="100000">
                <a:schemeClr val="accent1">
                  <a:lumMod val="75000"/>
                  <a:lumOff val="25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ts val="0"/>
              </a:spcBef>
              <a:spcAft>
                <a:spcPts val="600"/>
              </a:spcAft>
            </a:pPr>
            <a:endParaRPr lang="en-US" sz="1800"/>
          </a:p>
        </p:txBody>
      </p:sp>
      <p:sp>
        <p:nvSpPr>
          <p:cNvPr id="2" name="Title 1">
            <a:extLst>
              <a:ext uri="{FF2B5EF4-FFF2-40B4-BE49-F238E27FC236}">
                <a16:creationId xmlns:a16="http://schemas.microsoft.com/office/drawing/2014/main" id="{6BE9FF73-8ABA-455B-B206-BF71E94E388A}"/>
              </a:ext>
            </a:extLst>
          </p:cNvPr>
          <p:cNvSpPr>
            <a:spLocks noGrp="1"/>
          </p:cNvSpPr>
          <p:nvPr>
            <p:ph type="title" hasCustomPrompt="1"/>
          </p:nvPr>
        </p:nvSpPr>
        <p:spPr bwMode="black">
          <a:xfrm>
            <a:off x="548640" y="429766"/>
            <a:ext cx="2962021" cy="5971032"/>
          </a:xfrm>
        </p:spPr>
        <p:txBody>
          <a:bodyPr anchor="ctr">
            <a:noAutofit/>
          </a:bodyPr>
          <a:lstStyle>
            <a:lvl1pPr>
              <a:defRPr sz="3200">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49F9862-8A37-4ECE-867E-B3B15568E599}"/>
              </a:ext>
            </a:extLst>
          </p:cNvPr>
          <p:cNvSpPr>
            <a:spLocks noGrp="1"/>
          </p:cNvSpPr>
          <p:nvPr>
            <p:ph idx="1" hasCustomPrompt="1"/>
          </p:nvPr>
        </p:nvSpPr>
        <p:spPr bwMode="black">
          <a:xfrm>
            <a:off x="4608575" y="548640"/>
            <a:ext cx="7034149" cy="5760720"/>
          </a:xfrm>
        </p:spPr>
        <p:txBody>
          <a:bodyPr anchor="ctr"/>
          <a:lstStyle>
            <a:lvl1pPr>
              <a:defRPr sz="1800">
                <a:solidFill>
                  <a:schemeClr val="accent6">
                    <a:lumMod val="75000"/>
                  </a:schemeClr>
                </a:solidFill>
              </a:defRPr>
            </a:lvl1pPr>
            <a:lvl2pPr>
              <a:defRPr sz="1800">
                <a:solidFill>
                  <a:schemeClr val="accent6">
                    <a:lumMod val="75000"/>
                  </a:schemeClr>
                </a:solidFill>
              </a:defRPr>
            </a:lvl2pPr>
            <a:lvl3pPr>
              <a:defRPr sz="1800">
                <a:solidFill>
                  <a:schemeClr val="accent6">
                    <a:lumMod val="75000"/>
                  </a:schemeClr>
                </a:solidFill>
              </a:defRPr>
            </a:lvl3pPr>
            <a:lvl4pPr>
              <a:defRPr sz="1800"/>
            </a:lvl4pPr>
            <a:lvl5pPr>
              <a:defRPr sz="1800"/>
            </a:lvl5pPr>
            <a:lvl6pPr>
              <a:defRPr sz="2000"/>
            </a:lvl6pPr>
            <a:lvl7pPr>
              <a:defRPr sz="2000"/>
            </a:lvl7pPr>
            <a:lvl8pPr>
              <a:defRPr sz="2000"/>
            </a:lvl8pPr>
            <a:lvl9pPr>
              <a:defRPr sz="2000"/>
            </a:lvl9pPr>
          </a:lstStyle>
          <a:p>
            <a:pPr lvl="0"/>
            <a:r>
              <a:rPr lang="en-US"/>
              <a:t>Click to add text (Arial 18 pt)</a:t>
            </a:r>
          </a:p>
          <a:p>
            <a:pPr lvl="1"/>
            <a:r>
              <a:rPr lang="en-US"/>
              <a:t>Second level</a:t>
            </a:r>
          </a:p>
          <a:p>
            <a:pPr lvl="2"/>
            <a:r>
              <a:rPr lang="en-US"/>
              <a:t>Third level</a:t>
            </a:r>
          </a:p>
        </p:txBody>
      </p:sp>
    </p:spTree>
    <p:extLst>
      <p:ext uri="{BB962C8B-B14F-4D97-AF65-F5344CB8AC3E}">
        <p14:creationId xmlns:p14="http://schemas.microsoft.com/office/powerpoint/2010/main" val="2294529293"/>
      </p:ext>
    </p:extLst>
  </p:cSld>
  <p:clrMapOvr>
    <a:masterClrMapping/>
  </p:clrMapOvr>
  <p:extLst>
    <p:ext uri="{DCECCB84-F9BA-43D5-87BE-67443E8EF086}">
      <p15:sldGuideLst xmlns:p15="http://schemas.microsoft.com/office/powerpoint/2012/main">
        <p15:guide id="1" pos="2212" userDrawn="1">
          <p15:clr>
            <a:srgbClr val="FBAE40"/>
          </p15:clr>
        </p15:guide>
        <p15:guide id="2" pos="290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 Panel">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98E4BA-3CE1-454C-8616-8E3F5553A35F}"/>
              </a:ext>
            </a:extLst>
          </p:cNvPr>
          <p:cNvSpPr/>
          <p:nvPr userDrawn="1"/>
        </p:nvSpPr>
        <p:spPr bwMode="white">
          <a:xfrm>
            <a:off x="8132064" y="0"/>
            <a:ext cx="4059936" cy="6858000"/>
          </a:xfrm>
          <a:prstGeom prst="rect">
            <a:avLst/>
          </a:prstGeom>
          <a:gradFill>
            <a:gsLst>
              <a:gs pos="100000">
                <a:schemeClr val="accent1">
                  <a:lumMod val="75000"/>
                  <a:lumOff val="25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lvl="0">
              <a:spcBef>
                <a:spcPts val="0"/>
              </a:spcBef>
              <a:spcAft>
                <a:spcPts val="600"/>
              </a:spcAft>
            </a:pPr>
            <a:endParaRPr lang="en-US" sz="1800"/>
          </a:p>
        </p:txBody>
      </p:sp>
      <p:sp>
        <p:nvSpPr>
          <p:cNvPr id="5" name="Title 1">
            <a:extLst>
              <a:ext uri="{FF2B5EF4-FFF2-40B4-BE49-F238E27FC236}">
                <a16:creationId xmlns:a16="http://schemas.microsoft.com/office/drawing/2014/main" id="{E3E86EA2-03CB-4305-BC47-BED1CA837500}"/>
              </a:ext>
            </a:extLst>
          </p:cNvPr>
          <p:cNvSpPr>
            <a:spLocks noGrp="1"/>
          </p:cNvSpPr>
          <p:nvPr>
            <p:ph type="title" hasCustomPrompt="1"/>
          </p:nvPr>
        </p:nvSpPr>
        <p:spPr bwMode="black">
          <a:xfrm>
            <a:off x="548640" y="429768"/>
            <a:ext cx="7033260" cy="492443"/>
          </a:xfrm>
        </p:spPr>
        <p:txBody>
          <a:bodyPr/>
          <a:lstStyle>
            <a:lvl1pPr>
              <a:defRPr/>
            </a:lvl1pPr>
          </a:lstStyle>
          <a:p>
            <a:r>
              <a:rPr lang="en-US"/>
              <a:t>Click to add title</a:t>
            </a:r>
          </a:p>
        </p:txBody>
      </p:sp>
      <p:sp>
        <p:nvSpPr>
          <p:cNvPr id="6" name="Content Placeholder 2">
            <a:extLst>
              <a:ext uri="{FF2B5EF4-FFF2-40B4-BE49-F238E27FC236}">
                <a16:creationId xmlns:a16="http://schemas.microsoft.com/office/drawing/2014/main" id="{BD0444AE-6020-496F-8C08-A5ECD7810979}"/>
              </a:ext>
            </a:extLst>
          </p:cNvPr>
          <p:cNvSpPr>
            <a:spLocks noGrp="1"/>
          </p:cNvSpPr>
          <p:nvPr>
            <p:ph idx="1" hasCustomPrompt="1"/>
          </p:nvPr>
        </p:nvSpPr>
        <p:spPr bwMode="black">
          <a:xfrm>
            <a:off x="548640" y="1856232"/>
            <a:ext cx="7033260" cy="4453128"/>
          </a:xfrm>
        </p:spPr>
        <p:txBody>
          <a:bodyPr/>
          <a:lstStyle>
            <a:lvl1pPr rtl="0">
              <a:defRPr>
                <a:solidFill>
                  <a:schemeClr val="accent6">
                    <a:lumMod val="75000"/>
                  </a:schemeClr>
                </a:solidFill>
              </a:defRPr>
            </a:lvl1pPr>
            <a:lvl2pPr>
              <a:defRPr>
                <a:solidFill>
                  <a:schemeClr val="accent6">
                    <a:lumMod val="75000"/>
                  </a:schemeClr>
                </a:solidFill>
              </a:defRPr>
            </a:lvl2pPr>
            <a:lvl3pPr>
              <a:defRPr>
                <a:solidFill>
                  <a:schemeClr val="accent6">
                    <a:lumMod val="75000"/>
                  </a:schemeClr>
                </a:solidFill>
              </a:defRPr>
            </a:lvl3pPr>
          </a:lstStyle>
          <a:p>
            <a:pPr rtl="0"/>
            <a:r>
              <a:rPr lang="en-US" b="0" i="0" u="none" strike="noStrike" kern="1200" baseline="0">
                <a:solidFill>
                  <a:srgbClr val="1A1628"/>
                </a:solidFill>
                <a:latin typeface="Arial" panose="020B0604020202020204" pitchFamily="34" charset="0"/>
              </a:rPr>
              <a:t>Click to add text (Arial 18 pt)</a:t>
            </a:r>
          </a:p>
          <a:p>
            <a:pPr lvl="1"/>
            <a:r>
              <a:rPr lang="en-US"/>
              <a:t>Second level</a:t>
            </a:r>
          </a:p>
          <a:p>
            <a:pPr lvl="2"/>
            <a:r>
              <a:rPr lang="en-US"/>
              <a:t>Third level</a:t>
            </a:r>
          </a:p>
        </p:txBody>
      </p:sp>
      <p:sp>
        <p:nvSpPr>
          <p:cNvPr id="11" name="Text Placeholder 9">
            <a:extLst>
              <a:ext uri="{FF2B5EF4-FFF2-40B4-BE49-F238E27FC236}">
                <a16:creationId xmlns:a16="http://schemas.microsoft.com/office/drawing/2014/main" id="{E82F80EE-CEBC-442F-B7BC-7B9042599D16}"/>
              </a:ext>
            </a:extLst>
          </p:cNvPr>
          <p:cNvSpPr>
            <a:spLocks noGrp="1"/>
          </p:cNvSpPr>
          <p:nvPr>
            <p:ph type="body" sz="quarter" idx="10" hasCustomPrompt="1"/>
          </p:nvPr>
        </p:nvSpPr>
        <p:spPr bwMode="black">
          <a:xfrm>
            <a:off x="8680450" y="1856232"/>
            <a:ext cx="2962275" cy="3145536"/>
          </a:xfrm>
        </p:spPr>
        <p:txBody>
          <a:bodyPr anchor="ctr"/>
          <a:lstStyle>
            <a:lvl1pPr>
              <a:defRPr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marL="1371600" indent="0">
              <a:buNone/>
              <a:defRPr>
                <a:solidFill>
                  <a:schemeClr val="bg2"/>
                </a:solidFill>
              </a:defRPr>
            </a:lvl4pPr>
            <a:lvl5pPr>
              <a:defRPr>
                <a:solidFill>
                  <a:schemeClr val="bg2"/>
                </a:solidFill>
              </a:defRPr>
            </a:lvl5pPr>
          </a:lstStyle>
          <a:p>
            <a:pPr lvl="0"/>
            <a:r>
              <a:rPr lang="en-US"/>
              <a:t>Click to add text (Arial 18 </a:t>
            </a:r>
            <a:r>
              <a:rPr lang="en-US" err="1"/>
              <a:t>pt</a:t>
            </a:r>
            <a:r>
              <a:rPr lang="en-US"/>
              <a:t>)</a:t>
            </a:r>
          </a:p>
        </p:txBody>
      </p:sp>
      <p:sp>
        <p:nvSpPr>
          <p:cNvPr id="12" name="Footer Placeholder 4">
            <a:extLst>
              <a:ext uri="{FF2B5EF4-FFF2-40B4-BE49-F238E27FC236}">
                <a16:creationId xmlns:a16="http://schemas.microsoft.com/office/drawing/2014/main" id="{9066880D-E1FF-4B8F-B90F-4987878CF4E5}"/>
              </a:ext>
            </a:extLst>
          </p:cNvPr>
          <p:cNvSpPr txBox="1">
            <a:spLocks/>
          </p:cNvSpPr>
          <p:nvPr userDrawn="1"/>
        </p:nvSpPr>
        <p:spPr bwMode="black">
          <a:xfrm>
            <a:off x="11499248" y="6544205"/>
            <a:ext cx="141064" cy="138499"/>
          </a:xfrm>
          <a:prstGeom prst="rect">
            <a:avLst/>
          </a:prstGeom>
        </p:spPr>
        <p:txBody>
          <a:bodyPr vert="horz" wrap="non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fld id="{DA07F8F6-7554-49F2-A940-4760BCDD8FCA}" type="slidenum">
              <a:rPr lang="en-US" sz="900" smtClean="0">
                <a:solidFill>
                  <a:schemeClr val="bg1"/>
                </a:solidFill>
              </a:rPr>
              <a:pPr algn="r">
                <a:spcBef>
                  <a:spcPts val="0"/>
                </a:spcBef>
              </a:pPr>
              <a:t>‹#›</a:t>
            </a:fld>
            <a:endParaRPr lang="en-US" sz="900">
              <a:solidFill>
                <a:schemeClr val="bg1"/>
              </a:solidFill>
            </a:endParaRPr>
          </a:p>
        </p:txBody>
      </p:sp>
      <p:sp>
        <p:nvSpPr>
          <p:cNvPr id="2" name="Footer Placeholder 4">
            <a:extLst>
              <a:ext uri="{FF2B5EF4-FFF2-40B4-BE49-F238E27FC236}">
                <a16:creationId xmlns:a16="http://schemas.microsoft.com/office/drawing/2014/main" id="{C89C8B24-F4E7-D834-07EE-92FC52B2138E}"/>
              </a:ext>
            </a:extLst>
          </p:cNvPr>
          <p:cNvSpPr txBox="1">
            <a:spLocks/>
          </p:cNvSpPr>
          <p:nvPr userDrawn="1"/>
        </p:nvSpPr>
        <p:spPr bwMode="black">
          <a:xfrm>
            <a:off x="10503969" y="6428232"/>
            <a:ext cx="894134" cy="252000"/>
          </a:xfrm>
          <a:prstGeom prst="rect">
            <a:avLst/>
          </a:prstGeom>
          <a:blipFill>
            <a:blip r:embed="rId2"/>
            <a:stretch>
              <a:fillRect/>
            </a:stretch>
          </a:blipFill>
        </p:spPr>
        <p:txBody>
          <a:bodyPr vert="horz" wrap="squar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endParaRPr lang="en-US" sz="1000" dirty="0">
              <a:solidFill>
                <a:srgbClr val="A3A1A8"/>
              </a:solidFill>
            </a:endParaRPr>
          </a:p>
        </p:txBody>
      </p:sp>
    </p:spTree>
    <p:extLst>
      <p:ext uri="{BB962C8B-B14F-4D97-AF65-F5344CB8AC3E}">
        <p14:creationId xmlns:p14="http://schemas.microsoft.com/office/powerpoint/2010/main" val="2919940996"/>
      </p:ext>
    </p:extLst>
  </p:cSld>
  <p:clrMapOvr>
    <a:masterClrMapping/>
  </p:clrMapOvr>
  <p:extLst>
    <p:ext uri="{DCECCB84-F9BA-43D5-87BE-67443E8EF086}">
      <p15:sldGuideLst xmlns:p15="http://schemas.microsoft.com/office/powerpoint/2012/main">
        <p15:guide id="1" orient="horz" pos="1170" userDrawn="1">
          <p15:clr>
            <a:srgbClr val="FBAE40"/>
          </p15:clr>
        </p15:guide>
        <p15:guide id="3" pos="4776" userDrawn="1">
          <p15:clr>
            <a:srgbClr val="FBAE40"/>
          </p15:clr>
        </p15:guide>
        <p15:guide id="4" pos="546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ft Arrow">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55AC89FE-52C7-4AD1-AA79-B8F5D23C151A}"/>
              </a:ext>
            </a:extLst>
          </p:cNvPr>
          <p:cNvSpPr/>
          <p:nvPr userDrawn="1"/>
        </p:nvSpPr>
        <p:spPr bwMode="white">
          <a:xfrm>
            <a:off x="0" y="0"/>
            <a:ext cx="4059936" cy="6858000"/>
          </a:xfrm>
          <a:prstGeom prst="homePlate">
            <a:avLst>
              <a:gd name="adj" fmla="val 14027"/>
            </a:avLst>
          </a:prstGeom>
          <a:gradFill>
            <a:gsLst>
              <a:gs pos="100000">
                <a:schemeClr val="accent1">
                  <a:lumMod val="75000"/>
                  <a:lumOff val="25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lvl="0">
              <a:spcBef>
                <a:spcPts val="0"/>
              </a:spcBef>
              <a:spcAft>
                <a:spcPts val="600"/>
              </a:spcAft>
            </a:pPr>
            <a:endParaRPr lang="en-US" sz="1800"/>
          </a:p>
        </p:txBody>
      </p:sp>
      <p:sp>
        <p:nvSpPr>
          <p:cNvPr id="2" name="Title 1">
            <a:extLst>
              <a:ext uri="{FF2B5EF4-FFF2-40B4-BE49-F238E27FC236}">
                <a16:creationId xmlns:a16="http://schemas.microsoft.com/office/drawing/2014/main" id="{6BE9FF73-8ABA-455B-B206-BF71E94E388A}"/>
              </a:ext>
            </a:extLst>
          </p:cNvPr>
          <p:cNvSpPr>
            <a:spLocks noGrp="1"/>
          </p:cNvSpPr>
          <p:nvPr>
            <p:ph type="title" hasCustomPrompt="1"/>
          </p:nvPr>
        </p:nvSpPr>
        <p:spPr bwMode="black">
          <a:xfrm>
            <a:off x="548640" y="429766"/>
            <a:ext cx="2962021" cy="5971032"/>
          </a:xfrm>
        </p:spPr>
        <p:txBody>
          <a:bodyPr anchor="ctr">
            <a:noAutofit/>
          </a:bodyPr>
          <a:lstStyle>
            <a:lvl1pPr>
              <a:defRPr sz="3200">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49F9862-8A37-4ECE-867E-B3B15568E599}"/>
              </a:ext>
            </a:extLst>
          </p:cNvPr>
          <p:cNvSpPr>
            <a:spLocks noGrp="1"/>
          </p:cNvSpPr>
          <p:nvPr>
            <p:ph idx="1" hasCustomPrompt="1"/>
          </p:nvPr>
        </p:nvSpPr>
        <p:spPr bwMode="black">
          <a:xfrm>
            <a:off x="4608575" y="548640"/>
            <a:ext cx="7034149" cy="5760720"/>
          </a:xfrm>
        </p:spPr>
        <p:txBody>
          <a:bodyPr anchor="ct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add text (Arial 18 pt)</a:t>
            </a:r>
          </a:p>
          <a:p>
            <a:pPr lvl="1"/>
            <a:r>
              <a:rPr lang="en-US"/>
              <a:t>Second level</a:t>
            </a:r>
          </a:p>
          <a:p>
            <a:pPr lvl="2"/>
            <a:r>
              <a:rPr lang="en-US"/>
              <a:t>Third level</a:t>
            </a:r>
          </a:p>
        </p:txBody>
      </p:sp>
    </p:spTree>
    <p:extLst>
      <p:ext uri="{BB962C8B-B14F-4D97-AF65-F5344CB8AC3E}">
        <p14:creationId xmlns:p14="http://schemas.microsoft.com/office/powerpoint/2010/main" val="3511781957"/>
      </p:ext>
    </p:extLst>
  </p:cSld>
  <p:clrMapOvr>
    <a:masterClrMapping/>
  </p:clrMapOvr>
  <p:extLst>
    <p:ext uri="{DCECCB84-F9BA-43D5-87BE-67443E8EF086}">
      <p15:sldGuideLst xmlns:p15="http://schemas.microsoft.com/office/powerpoint/2012/main">
        <p15:guide id="1" pos="2212">
          <p15:clr>
            <a:srgbClr val="FBAE40"/>
          </p15:clr>
        </p15:guide>
        <p15:guide id="2" pos="290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ight Arr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DEA55C-D666-478B-B8F0-AC2B5A68DF4E}"/>
              </a:ext>
            </a:extLst>
          </p:cNvPr>
          <p:cNvSpPr/>
          <p:nvPr userDrawn="1"/>
        </p:nvSpPr>
        <p:spPr bwMode="white">
          <a:xfrm>
            <a:off x="8051800" y="0"/>
            <a:ext cx="4140200" cy="6858000"/>
          </a:xfrm>
          <a:prstGeom prst="rect">
            <a:avLst/>
          </a:prstGeom>
          <a:gradFill>
            <a:gsLst>
              <a:gs pos="100000">
                <a:schemeClr val="accent1">
                  <a:lumMod val="75000"/>
                  <a:lumOff val="25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lvl="0">
              <a:spcBef>
                <a:spcPts val="0"/>
              </a:spcBef>
              <a:spcAft>
                <a:spcPts val="600"/>
              </a:spcAft>
            </a:pPr>
            <a:endParaRPr lang="en-US" sz="1800"/>
          </a:p>
        </p:txBody>
      </p:sp>
      <p:sp>
        <p:nvSpPr>
          <p:cNvPr id="14" name="Pentagon 13">
            <a:extLst>
              <a:ext uri="{FF2B5EF4-FFF2-40B4-BE49-F238E27FC236}">
                <a16:creationId xmlns:a16="http://schemas.microsoft.com/office/drawing/2014/main" id="{80A62FEC-A3AD-CA46-BD01-A4D5BAB9DD71}"/>
              </a:ext>
            </a:extLst>
          </p:cNvPr>
          <p:cNvSpPr/>
          <p:nvPr userDrawn="1"/>
        </p:nvSpPr>
        <p:spPr bwMode="white">
          <a:xfrm>
            <a:off x="4562475" y="0"/>
            <a:ext cx="4059936" cy="6858000"/>
          </a:xfrm>
          <a:prstGeom prst="homePlate">
            <a:avLst>
              <a:gd name="adj" fmla="val 14027"/>
            </a:avLst>
          </a:prstGeom>
          <a:solidFill>
            <a:srgbClr val="F5F5F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ts val="0"/>
              </a:spcBef>
              <a:spcAft>
                <a:spcPts val="600"/>
              </a:spcAft>
            </a:pPr>
            <a:endParaRPr lang="en-US" sz="1800"/>
          </a:p>
        </p:txBody>
      </p:sp>
      <p:sp>
        <p:nvSpPr>
          <p:cNvPr id="5" name="Title 1">
            <a:extLst>
              <a:ext uri="{FF2B5EF4-FFF2-40B4-BE49-F238E27FC236}">
                <a16:creationId xmlns:a16="http://schemas.microsoft.com/office/drawing/2014/main" id="{E3E86EA2-03CB-4305-BC47-BED1CA837500}"/>
              </a:ext>
            </a:extLst>
          </p:cNvPr>
          <p:cNvSpPr>
            <a:spLocks noGrp="1"/>
          </p:cNvSpPr>
          <p:nvPr>
            <p:ph type="title" hasCustomPrompt="1"/>
          </p:nvPr>
        </p:nvSpPr>
        <p:spPr bwMode="black">
          <a:xfrm>
            <a:off x="548640" y="429768"/>
            <a:ext cx="7033260" cy="492443"/>
          </a:xfrm>
        </p:spPr>
        <p:txBody>
          <a:bodyPr/>
          <a:lstStyle>
            <a:lvl1pPr>
              <a:defRPr/>
            </a:lvl1pPr>
          </a:lstStyle>
          <a:p>
            <a:r>
              <a:rPr lang="en-US"/>
              <a:t>Click to add title</a:t>
            </a:r>
          </a:p>
        </p:txBody>
      </p:sp>
      <p:sp>
        <p:nvSpPr>
          <p:cNvPr id="6" name="Content Placeholder 2">
            <a:extLst>
              <a:ext uri="{FF2B5EF4-FFF2-40B4-BE49-F238E27FC236}">
                <a16:creationId xmlns:a16="http://schemas.microsoft.com/office/drawing/2014/main" id="{BD0444AE-6020-496F-8C08-A5ECD7810979}"/>
              </a:ext>
            </a:extLst>
          </p:cNvPr>
          <p:cNvSpPr>
            <a:spLocks noGrp="1"/>
          </p:cNvSpPr>
          <p:nvPr>
            <p:ph idx="1" hasCustomPrompt="1"/>
          </p:nvPr>
        </p:nvSpPr>
        <p:spPr bwMode="black">
          <a:xfrm>
            <a:off x="548640" y="1856232"/>
            <a:ext cx="7033260" cy="4453128"/>
          </a:xfrm>
        </p:spPr>
        <p:txBody>
          <a:bodyPr/>
          <a:lstStyle>
            <a:lvl1pPr rtl="0">
              <a:defRPr/>
            </a:lvl1pPr>
          </a:lstStyle>
          <a:p>
            <a:pPr rtl="0"/>
            <a:r>
              <a:rPr lang="en-US" b="0" i="0" u="none" strike="noStrike" kern="1200" baseline="0">
                <a:solidFill>
                  <a:srgbClr val="1A1628"/>
                </a:solidFill>
                <a:latin typeface="Arial" panose="020B0604020202020204" pitchFamily="34" charset="0"/>
              </a:rPr>
              <a:t>Click to add text (Arial 18 pt)</a:t>
            </a:r>
          </a:p>
          <a:p>
            <a:pPr lvl="1"/>
            <a:r>
              <a:rPr lang="en-US"/>
              <a:t>Second level</a:t>
            </a:r>
          </a:p>
          <a:p>
            <a:pPr lvl="2"/>
            <a:r>
              <a:rPr lang="en-US"/>
              <a:t>Third level</a:t>
            </a:r>
          </a:p>
        </p:txBody>
      </p:sp>
      <p:sp>
        <p:nvSpPr>
          <p:cNvPr id="11" name="Text Placeholder 9">
            <a:extLst>
              <a:ext uri="{FF2B5EF4-FFF2-40B4-BE49-F238E27FC236}">
                <a16:creationId xmlns:a16="http://schemas.microsoft.com/office/drawing/2014/main" id="{E82F80EE-CEBC-442F-B7BC-7B9042599D16}"/>
              </a:ext>
            </a:extLst>
          </p:cNvPr>
          <p:cNvSpPr>
            <a:spLocks noGrp="1"/>
          </p:cNvSpPr>
          <p:nvPr>
            <p:ph type="body" sz="quarter" idx="10" hasCustomPrompt="1"/>
          </p:nvPr>
        </p:nvSpPr>
        <p:spPr bwMode="black">
          <a:xfrm>
            <a:off x="8945217" y="1856232"/>
            <a:ext cx="2697508" cy="3145536"/>
          </a:xfrm>
        </p:spPr>
        <p:txBody>
          <a:bodyPr anchor="ctr"/>
          <a:lstStyle>
            <a:lvl1pPr>
              <a:defRPr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marL="1371600" indent="0">
              <a:buNone/>
              <a:defRPr>
                <a:solidFill>
                  <a:schemeClr val="bg2"/>
                </a:solidFill>
              </a:defRPr>
            </a:lvl4pPr>
            <a:lvl5pPr>
              <a:defRPr>
                <a:solidFill>
                  <a:schemeClr val="bg2"/>
                </a:solidFill>
              </a:defRPr>
            </a:lvl5pPr>
          </a:lstStyle>
          <a:p>
            <a:pPr lvl="0"/>
            <a:r>
              <a:rPr lang="en-US"/>
              <a:t>Click to add text (Arial 18 </a:t>
            </a:r>
            <a:r>
              <a:rPr lang="en-US" err="1"/>
              <a:t>pt</a:t>
            </a:r>
            <a:r>
              <a:rPr lang="en-US"/>
              <a:t>)</a:t>
            </a:r>
          </a:p>
        </p:txBody>
      </p:sp>
      <p:sp>
        <p:nvSpPr>
          <p:cNvPr id="12" name="Footer Placeholder 4">
            <a:extLst>
              <a:ext uri="{FF2B5EF4-FFF2-40B4-BE49-F238E27FC236}">
                <a16:creationId xmlns:a16="http://schemas.microsoft.com/office/drawing/2014/main" id="{9066880D-E1FF-4B8F-B90F-4987878CF4E5}"/>
              </a:ext>
            </a:extLst>
          </p:cNvPr>
          <p:cNvSpPr txBox="1">
            <a:spLocks/>
          </p:cNvSpPr>
          <p:nvPr userDrawn="1"/>
        </p:nvSpPr>
        <p:spPr bwMode="black">
          <a:xfrm>
            <a:off x="11499248" y="6544205"/>
            <a:ext cx="141064" cy="138499"/>
          </a:xfrm>
          <a:prstGeom prst="rect">
            <a:avLst/>
          </a:prstGeom>
        </p:spPr>
        <p:txBody>
          <a:bodyPr vert="horz" wrap="non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fld id="{DA07F8F6-7554-49F2-A940-4760BCDD8FCA}" type="slidenum">
              <a:rPr lang="en-US" sz="900" smtClean="0">
                <a:solidFill>
                  <a:schemeClr val="bg1"/>
                </a:solidFill>
              </a:rPr>
              <a:pPr algn="r">
                <a:spcBef>
                  <a:spcPts val="0"/>
                </a:spcBef>
              </a:pPr>
              <a:t>‹#›</a:t>
            </a:fld>
            <a:endParaRPr lang="en-US" sz="900">
              <a:solidFill>
                <a:schemeClr val="bg1"/>
              </a:solidFill>
            </a:endParaRPr>
          </a:p>
        </p:txBody>
      </p:sp>
      <p:sp>
        <p:nvSpPr>
          <p:cNvPr id="2" name="Footer Placeholder 4">
            <a:extLst>
              <a:ext uri="{FF2B5EF4-FFF2-40B4-BE49-F238E27FC236}">
                <a16:creationId xmlns:a16="http://schemas.microsoft.com/office/drawing/2014/main" id="{829FA9C8-9C0C-3362-BBCF-A79EEE8D3046}"/>
              </a:ext>
            </a:extLst>
          </p:cNvPr>
          <p:cNvSpPr txBox="1">
            <a:spLocks/>
          </p:cNvSpPr>
          <p:nvPr userDrawn="1"/>
        </p:nvSpPr>
        <p:spPr bwMode="black">
          <a:xfrm>
            <a:off x="10503969" y="6428232"/>
            <a:ext cx="894134" cy="252000"/>
          </a:xfrm>
          <a:prstGeom prst="rect">
            <a:avLst/>
          </a:prstGeom>
          <a:blipFill>
            <a:blip r:embed="rId2"/>
            <a:stretch>
              <a:fillRect/>
            </a:stretch>
          </a:blipFill>
        </p:spPr>
        <p:txBody>
          <a:bodyPr vert="horz" wrap="squar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endParaRPr lang="en-US" sz="1000" dirty="0">
              <a:solidFill>
                <a:srgbClr val="A3A1A8"/>
              </a:solidFill>
            </a:endParaRPr>
          </a:p>
        </p:txBody>
      </p:sp>
    </p:spTree>
    <p:extLst>
      <p:ext uri="{BB962C8B-B14F-4D97-AF65-F5344CB8AC3E}">
        <p14:creationId xmlns:p14="http://schemas.microsoft.com/office/powerpoint/2010/main" val="3843770107"/>
      </p:ext>
    </p:extLst>
  </p:cSld>
  <p:clrMapOvr>
    <a:masterClrMapping/>
  </p:clrMapOvr>
  <p:extLst>
    <p:ext uri="{DCECCB84-F9BA-43D5-87BE-67443E8EF086}">
      <p15:sldGuideLst xmlns:p15="http://schemas.microsoft.com/office/powerpoint/2012/main">
        <p15:guide id="1" orient="horz" pos="1170">
          <p15:clr>
            <a:srgbClr val="FBAE40"/>
          </p15:clr>
        </p15:guide>
        <p15:guide id="3" pos="4776">
          <p15:clr>
            <a:srgbClr val="FBAE40"/>
          </p15:clr>
        </p15:guide>
        <p15:guide id="4" pos="546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alf Image RH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B75A7A4-EB70-4AAB-8858-3433F1E5EA6C}"/>
              </a:ext>
            </a:extLst>
          </p:cNvPr>
          <p:cNvSpPr>
            <a:spLocks noGrp="1"/>
          </p:cNvSpPr>
          <p:nvPr>
            <p:ph type="pic" idx="1" hasCustomPrompt="1"/>
          </p:nvPr>
        </p:nvSpPr>
        <p:spPr bwMode="gray">
          <a:xfrm>
            <a:off x="6095998" y="0"/>
            <a:ext cx="6095999" cy="6857999"/>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br>
              <a:rPr lang="en-US"/>
            </a:br>
            <a:br>
              <a:rPr lang="en-US"/>
            </a:br>
            <a:r>
              <a:rPr lang="en-US"/>
              <a:t>Click icon to add picture</a:t>
            </a:r>
          </a:p>
        </p:txBody>
      </p:sp>
      <p:sp>
        <p:nvSpPr>
          <p:cNvPr id="8" name="Rectangle 7">
            <a:extLst>
              <a:ext uri="{FF2B5EF4-FFF2-40B4-BE49-F238E27FC236}">
                <a16:creationId xmlns:a16="http://schemas.microsoft.com/office/drawing/2014/main" id="{A92B8C15-30C5-44CC-A416-DAF1BBB744EC}"/>
              </a:ext>
            </a:extLst>
          </p:cNvPr>
          <p:cNvSpPr/>
          <p:nvPr userDrawn="1"/>
        </p:nvSpPr>
        <p:spPr bwMode="white">
          <a:xfrm>
            <a:off x="0" y="0"/>
            <a:ext cx="6095999" cy="6858000"/>
          </a:xfrm>
          <a:prstGeom prst="rect">
            <a:avLst/>
          </a:prstGeom>
          <a:gradFill>
            <a:gsLst>
              <a:gs pos="100000">
                <a:schemeClr val="accent1">
                  <a:lumMod val="75000"/>
                  <a:lumOff val="25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lvl="0">
              <a:spcBef>
                <a:spcPts val="0"/>
              </a:spcBef>
              <a:spcAft>
                <a:spcPts val="600"/>
              </a:spcAft>
            </a:pPr>
            <a:endParaRPr lang="en-US" sz="1800"/>
          </a:p>
        </p:txBody>
      </p:sp>
      <p:sp>
        <p:nvSpPr>
          <p:cNvPr id="2" name="Title 1">
            <a:extLst>
              <a:ext uri="{FF2B5EF4-FFF2-40B4-BE49-F238E27FC236}">
                <a16:creationId xmlns:a16="http://schemas.microsoft.com/office/drawing/2014/main" id="{B30C5D7D-659C-48D5-A3B0-4F826142F48E}"/>
              </a:ext>
            </a:extLst>
          </p:cNvPr>
          <p:cNvSpPr>
            <a:spLocks noGrp="1"/>
          </p:cNvSpPr>
          <p:nvPr>
            <p:ph type="title" hasCustomPrompt="1"/>
          </p:nvPr>
        </p:nvSpPr>
        <p:spPr bwMode="black">
          <a:xfrm>
            <a:off x="548640" y="429768"/>
            <a:ext cx="4996498" cy="5971032"/>
          </a:xfrm>
        </p:spPr>
        <p:txBody>
          <a:bodyPr anchor="ctr">
            <a:noAutofit/>
          </a:bodyPr>
          <a:lstStyle>
            <a:lvl1pPr>
              <a:defRPr sz="3200">
                <a:solidFill>
                  <a:schemeClr val="bg1"/>
                </a:solidFill>
              </a:defRPr>
            </a:lvl1pPr>
          </a:lstStyle>
          <a:p>
            <a:r>
              <a:rPr lang="en-US"/>
              <a:t>Click to add title</a:t>
            </a:r>
          </a:p>
        </p:txBody>
      </p:sp>
    </p:spTree>
    <p:extLst>
      <p:ext uri="{BB962C8B-B14F-4D97-AF65-F5344CB8AC3E}">
        <p14:creationId xmlns:p14="http://schemas.microsoft.com/office/powerpoint/2010/main" val="401468274"/>
      </p:ext>
    </p:extLst>
  </p:cSld>
  <p:clrMapOvr>
    <a:masterClrMapping/>
  </p:clrMapOvr>
  <p:extLst>
    <p:ext uri="{DCECCB84-F9BA-43D5-87BE-67443E8EF086}">
      <p15:sldGuideLst xmlns:p15="http://schemas.microsoft.com/office/powerpoint/2012/main">
        <p15:guide id="1" pos="34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B75A7A4-EB70-4AAB-8858-3433F1E5EA6C}"/>
              </a:ext>
            </a:extLst>
          </p:cNvPr>
          <p:cNvSpPr>
            <a:spLocks noGrp="1"/>
          </p:cNvSpPr>
          <p:nvPr>
            <p:ph type="pic" idx="1" hasCustomPrompt="1"/>
          </p:nvPr>
        </p:nvSpPr>
        <p:spPr bwMode="gray">
          <a:xfrm>
            <a:off x="0" y="0"/>
            <a:ext cx="12191997" cy="6857999"/>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br>
              <a:rPr lang="en-US"/>
            </a:br>
            <a:br>
              <a:rPr lang="en-US"/>
            </a:br>
            <a:r>
              <a:rPr lang="en-US"/>
              <a:t>Click icon to add picture</a:t>
            </a:r>
          </a:p>
        </p:txBody>
      </p:sp>
    </p:spTree>
    <p:extLst>
      <p:ext uri="{BB962C8B-B14F-4D97-AF65-F5344CB8AC3E}">
        <p14:creationId xmlns:p14="http://schemas.microsoft.com/office/powerpoint/2010/main" val="339198702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768CE-375C-4842-BF55-8BE857CA08F1}"/>
              </a:ext>
            </a:extLst>
          </p:cNvPr>
          <p:cNvSpPr>
            <a:spLocks noGrp="1"/>
          </p:cNvSpPr>
          <p:nvPr>
            <p:ph type="title" hasCustomPrompt="1"/>
          </p:nvPr>
        </p:nvSpPr>
        <p:spPr bwMode="black">
          <a:xfrm>
            <a:off x="548640" y="429768"/>
            <a:ext cx="11091672" cy="492443"/>
          </a:xfrm>
        </p:spPr>
        <p:txBody>
          <a:bodyPr/>
          <a:lstStyle>
            <a:lvl1pPr>
              <a:defRPr/>
            </a:lvl1pPr>
          </a:lstStyle>
          <a:p>
            <a:r>
              <a:rPr lang="en-US" dirty="0"/>
              <a:t>Click to add title</a:t>
            </a:r>
          </a:p>
        </p:txBody>
      </p:sp>
    </p:spTree>
    <p:extLst>
      <p:ext uri="{BB962C8B-B14F-4D97-AF65-F5344CB8AC3E}">
        <p14:creationId xmlns:p14="http://schemas.microsoft.com/office/powerpoint/2010/main" val="3796468828"/>
      </p:ext>
    </p:extLst>
  </p:cSld>
  <p:clrMapOvr>
    <a:masterClrMapping/>
  </p:clrMapOvr>
  <p:extLst>
    <p:ext uri="{DCECCB84-F9BA-43D5-87BE-67443E8EF086}">
      <p15:sldGuideLst xmlns:p15="http://schemas.microsoft.com/office/powerpoint/2012/main">
        <p15:guide id="1" orient="horz" pos="117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Teal">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09A09FA-268C-1440-BCCB-F3DB75074A48}"/>
              </a:ext>
            </a:extLst>
          </p:cNvPr>
          <p:cNvSpPr txBox="1">
            <a:spLocks/>
          </p:cNvSpPr>
          <p:nvPr userDrawn="1"/>
        </p:nvSpPr>
        <p:spPr bwMode="black">
          <a:xfrm>
            <a:off x="9945983" y="6528816"/>
            <a:ext cx="1227901" cy="153888"/>
          </a:xfrm>
          <a:prstGeom prst="rect">
            <a:avLst/>
          </a:prstGeom>
        </p:spPr>
        <p:txBody>
          <a:bodyPr vert="horz" wrap="non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r>
              <a:rPr lang="en-US" sz="1000" dirty="0">
                <a:solidFill>
                  <a:schemeClr val="bg1"/>
                </a:solidFill>
              </a:rPr>
              <a:t>© 2021 CorpAcumen.</a:t>
            </a:r>
          </a:p>
        </p:txBody>
      </p:sp>
      <p:sp>
        <p:nvSpPr>
          <p:cNvPr id="3" name="Footer Placeholder 4">
            <a:extLst>
              <a:ext uri="{FF2B5EF4-FFF2-40B4-BE49-F238E27FC236}">
                <a16:creationId xmlns:a16="http://schemas.microsoft.com/office/drawing/2014/main" id="{EC95BA49-D463-0B44-AF8D-14E92416118C}"/>
              </a:ext>
            </a:extLst>
          </p:cNvPr>
          <p:cNvSpPr txBox="1">
            <a:spLocks/>
          </p:cNvSpPr>
          <p:nvPr userDrawn="1"/>
        </p:nvSpPr>
        <p:spPr bwMode="black">
          <a:xfrm>
            <a:off x="11483218" y="6528816"/>
            <a:ext cx="157094" cy="153888"/>
          </a:xfrm>
          <a:prstGeom prst="rect">
            <a:avLst/>
          </a:prstGeom>
        </p:spPr>
        <p:txBody>
          <a:bodyPr vert="horz" wrap="non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fld id="{DA07F8F6-7554-49F2-A940-4760BCDD8FCA}" type="slidenum">
              <a:rPr lang="en-US" sz="1000" smtClean="0">
                <a:solidFill>
                  <a:schemeClr val="bg1"/>
                </a:solidFill>
              </a:rPr>
              <a:pPr algn="r">
                <a:spcBef>
                  <a:spcPts val="0"/>
                </a:spcBef>
              </a:pPr>
              <a:t>‹#›</a:t>
            </a:fld>
            <a:endParaRPr lang="en-US" sz="1000">
              <a:solidFill>
                <a:schemeClr val="bg1"/>
              </a:solidFill>
            </a:endParaRPr>
          </a:p>
        </p:txBody>
      </p:sp>
    </p:spTree>
    <p:extLst>
      <p:ext uri="{BB962C8B-B14F-4D97-AF65-F5344CB8AC3E}">
        <p14:creationId xmlns:p14="http://schemas.microsoft.com/office/powerpoint/2010/main" val="2674786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Light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166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Colored">
    <p:spTree>
      <p:nvGrpSpPr>
        <p:cNvPr id="1" name=""/>
        <p:cNvGrpSpPr/>
        <p:nvPr/>
      </p:nvGrpSpPr>
      <p:grpSpPr>
        <a:xfrm>
          <a:off x="0" y="0"/>
          <a:ext cx="0" cy="0"/>
          <a:chOff x="0" y="0"/>
          <a:chExt cx="0" cy="0"/>
        </a:xfrm>
      </p:grpSpPr>
      <p:pic>
        <p:nvPicPr>
          <p:cNvPr id="14" name="Picture 13" descr="A person writing on sticky notes">
            <a:extLst>
              <a:ext uri="{FF2B5EF4-FFF2-40B4-BE49-F238E27FC236}">
                <a16:creationId xmlns:a16="http://schemas.microsoft.com/office/drawing/2014/main" id="{F33783FB-E028-BB41-AA1B-22C66119CB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pic>
        <p:nvPicPr>
          <p:cNvPr id="15" name="Picture 14" descr="People walking">
            <a:extLst>
              <a:ext uri="{FF2B5EF4-FFF2-40B4-BE49-F238E27FC236}">
                <a16:creationId xmlns:a16="http://schemas.microsoft.com/office/drawing/2014/main" id="{B0D63C85-18DD-2742-8A95-4E8612D89A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17" name="Rectangle 16">
            <a:extLst>
              <a:ext uri="{FF2B5EF4-FFF2-40B4-BE49-F238E27FC236}">
                <a16:creationId xmlns:a16="http://schemas.microsoft.com/office/drawing/2014/main" id="{C24496E7-6A39-544A-B746-24EC4C736B37}"/>
              </a:ext>
            </a:extLst>
          </p:cNvPr>
          <p:cNvSpPr/>
          <p:nvPr userDrawn="1"/>
        </p:nvSpPr>
        <p:spPr>
          <a:xfrm>
            <a:off x="0" y="0"/>
            <a:ext cx="12192000" cy="6858000"/>
          </a:xfrm>
          <a:prstGeom prst="rect">
            <a:avLst/>
          </a:prstGeom>
          <a:gradFill>
            <a:gsLst>
              <a:gs pos="100000">
                <a:schemeClr val="accent1">
                  <a:lumMod val="75000"/>
                  <a:lumOff val="25000"/>
                  <a:alpha val="0"/>
                </a:schemeClr>
              </a:gs>
              <a:gs pos="33000">
                <a:schemeClr val="accent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lvl="0">
              <a:spcBef>
                <a:spcPts val="0"/>
              </a:spcBef>
              <a:spcAft>
                <a:spcPts val="600"/>
              </a:spcAft>
            </a:pPr>
            <a:endParaRPr lang="en-US" sz="1800" dirty="0">
              <a:solidFill>
                <a:schemeClr val="lt1"/>
              </a:solidFill>
              <a:latin typeface="+mn-lt"/>
            </a:endParaRPr>
          </a:p>
        </p:txBody>
      </p:sp>
      <p:pic>
        <p:nvPicPr>
          <p:cNvPr id="18" name="Picture 2">
            <a:extLst>
              <a:ext uri="{FF2B5EF4-FFF2-40B4-BE49-F238E27FC236}">
                <a16:creationId xmlns:a16="http://schemas.microsoft.com/office/drawing/2014/main" id="{AD502563-E0EF-434B-B79D-DBD5D61CA832}"/>
              </a:ext>
            </a:extLst>
          </p:cNvPr>
          <p:cNvPicPr>
            <a:picLocks noChangeAspect="1" noChangeArrowheads="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549275" y="783191"/>
            <a:ext cx="3937665" cy="58452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500D653-1BEC-2642-8D8C-02612F3972A3}"/>
              </a:ext>
            </a:extLst>
          </p:cNvPr>
          <p:cNvSpPr txBox="1"/>
          <p:nvPr userDrawn="1"/>
        </p:nvSpPr>
        <p:spPr>
          <a:xfrm>
            <a:off x="13443284" y="3769895"/>
            <a:ext cx="0" cy="0"/>
          </a:xfrm>
          <a:prstGeom prst="rect">
            <a:avLst/>
          </a:prstGeom>
          <a:noFill/>
          <a:ln>
            <a:noFill/>
            <a:miter lim="800000"/>
          </a:ln>
        </p:spPr>
        <p:txBody>
          <a:bodyPr wrap="none" lIns="0" tIns="0" rIns="0" bIns="0" rtlCol="0">
            <a:noAutofit/>
          </a:bodyPr>
          <a:lstStyle/>
          <a:p>
            <a:pPr algn="l">
              <a:spcBef>
                <a:spcPts val="600"/>
              </a:spcBef>
              <a:spcAft>
                <a:spcPts val="0"/>
              </a:spcAft>
            </a:pPr>
            <a:endParaRPr lang="en-US" sz="1800" err="1">
              <a:solidFill>
                <a:schemeClr val="accent6">
                  <a:lumMod val="75000"/>
                </a:schemeClr>
              </a:solidFill>
            </a:endParaRPr>
          </a:p>
        </p:txBody>
      </p:sp>
      <p:sp>
        <p:nvSpPr>
          <p:cNvPr id="2" name="Title 1">
            <a:extLst>
              <a:ext uri="{FF2B5EF4-FFF2-40B4-BE49-F238E27FC236}">
                <a16:creationId xmlns:a16="http://schemas.microsoft.com/office/drawing/2014/main" id="{C7EBDFEA-E520-4CB8-B97E-216B21E7DD12}"/>
              </a:ext>
            </a:extLst>
          </p:cNvPr>
          <p:cNvSpPr>
            <a:spLocks noGrp="1"/>
          </p:cNvSpPr>
          <p:nvPr>
            <p:ph type="ctrTitle" hasCustomPrompt="1"/>
          </p:nvPr>
        </p:nvSpPr>
        <p:spPr bwMode="black">
          <a:xfrm>
            <a:off x="548640" y="3084937"/>
            <a:ext cx="5760720" cy="1661993"/>
          </a:xfrm>
        </p:spPr>
        <p:txBody>
          <a:bodyPr anchor="ctr">
            <a:noAutofit/>
          </a:bodyPr>
          <a:lstStyle>
            <a:lvl1pPr algn="l">
              <a:defRPr sz="3600">
                <a:solidFill>
                  <a:schemeClr val="bg1"/>
                </a:solidFill>
                <a:latin typeface="Georgia" panose="02040502050405020303" pitchFamily="18" charset="0"/>
                <a:cs typeface="Calibri" panose="020F0502020204030204" pitchFamily="34" charset="0"/>
              </a:defRPr>
            </a:lvl1pPr>
          </a:lstStyle>
          <a:p>
            <a:r>
              <a:rPr lang="en-US" dirty="0"/>
              <a:t>Thank you</a:t>
            </a:r>
          </a:p>
        </p:txBody>
      </p:sp>
      <p:sp>
        <p:nvSpPr>
          <p:cNvPr id="10" name="TextBox 9">
            <a:extLst>
              <a:ext uri="{FF2B5EF4-FFF2-40B4-BE49-F238E27FC236}">
                <a16:creationId xmlns:a16="http://schemas.microsoft.com/office/drawing/2014/main" id="{13DDB3F3-0359-724E-87BA-2559CA9896B4}"/>
              </a:ext>
            </a:extLst>
          </p:cNvPr>
          <p:cNvSpPr txBox="1"/>
          <p:nvPr userDrawn="1"/>
        </p:nvSpPr>
        <p:spPr>
          <a:xfrm>
            <a:off x="-1755648" y="3785616"/>
            <a:ext cx="0" cy="0"/>
          </a:xfrm>
          <a:prstGeom prst="rect">
            <a:avLst/>
          </a:prstGeom>
          <a:noFill/>
          <a:ln>
            <a:noFill/>
            <a:miter lim="800000"/>
          </a:ln>
        </p:spPr>
        <p:txBody>
          <a:bodyPr wrap="none" lIns="0" tIns="0" rIns="0" bIns="0" rtlCol="0">
            <a:noAutofit/>
          </a:bodyPr>
          <a:lstStyle/>
          <a:p>
            <a:pPr algn="l">
              <a:spcBef>
                <a:spcPts val="600"/>
              </a:spcBef>
              <a:spcAft>
                <a:spcPts val="0"/>
              </a:spcAft>
            </a:pPr>
            <a:endParaRPr lang="en-US" sz="1800"/>
          </a:p>
        </p:txBody>
      </p:sp>
      <p:sp>
        <p:nvSpPr>
          <p:cNvPr id="5" name="Title 1">
            <a:extLst>
              <a:ext uri="{FF2B5EF4-FFF2-40B4-BE49-F238E27FC236}">
                <a16:creationId xmlns:a16="http://schemas.microsoft.com/office/drawing/2014/main" id="{B8E35C54-173D-2179-E0B2-01691100B81A}"/>
              </a:ext>
            </a:extLst>
          </p:cNvPr>
          <p:cNvSpPr txBox="1">
            <a:spLocks/>
          </p:cNvSpPr>
          <p:nvPr userDrawn="1"/>
        </p:nvSpPr>
        <p:spPr bwMode="black">
          <a:xfrm>
            <a:off x="7906909" y="4579120"/>
            <a:ext cx="660621" cy="350689"/>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3600" b="0" i="0" kern="1200">
                <a:solidFill>
                  <a:schemeClr val="bg1"/>
                </a:solidFill>
                <a:latin typeface="Georgia" panose="02040502050405020303" pitchFamily="18" charset="0"/>
                <a:ea typeface="+mj-ea"/>
                <a:cs typeface="Calibri" panose="020F0502020204030204" pitchFamily="34" charset="0"/>
              </a:defRPr>
            </a:lvl1pPr>
          </a:lstStyle>
          <a:p>
            <a:pPr fontAlgn="auto">
              <a:spcAft>
                <a:spcPts val="0"/>
              </a:spcAft>
            </a:pPr>
            <a:r>
              <a:rPr lang="en-US" dirty="0"/>
              <a:t>23</a:t>
            </a:r>
          </a:p>
        </p:txBody>
      </p:sp>
    </p:spTree>
    <p:extLst>
      <p:ext uri="{BB962C8B-B14F-4D97-AF65-F5344CB8AC3E}">
        <p14:creationId xmlns:p14="http://schemas.microsoft.com/office/powerpoint/2010/main" val="3556770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1235" b="0" i="0">
                <a:solidFill>
                  <a:schemeClr val="bg1"/>
                </a:solidFill>
                <a:latin typeface="Arial"/>
                <a:cs typeface="Arial"/>
              </a:defRPr>
            </a:lvl1pPr>
          </a:lstStyle>
          <a:p>
            <a:pPr marL="33619">
              <a:lnSpc>
                <a:spcPts val="1456"/>
              </a:lnSpc>
            </a:pPr>
            <a:fld id="{81D60167-4931-47E6-BA6A-407CBD079E47}" type="slidenum">
              <a:rPr dirty="0"/>
              <a:pPr marL="33619">
                <a:lnSpc>
                  <a:spcPts val="1456"/>
                </a:lnSpc>
              </a:pPr>
              <a:t>‹#›</a:t>
            </a:fld>
            <a:endParaRPr dirty="0"/>
          </a:p>
        </p:txBody>
      </p:sp>
    </p:spTree>
    <p:extLst>
      <p:ext uri="{BB962C8B-B14F-4D97-AF65-F5344CB8AC3E}">
        <p14:creationId xmlns:p14="http://schemas.microsoft.com/office/powerpoint/2010/main" val="3949162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Colored">
    <p:bg>
      <p:bgPr>
        <a:gradFill>
          <a:gsLst>
            <a:gs pos="100000">
              <a:schemeClr val="accent1">
                <a:lumMod val="75000"/>
                <a:lumOff val="25000"/>
              </a:schemeClr>
            </a:gs>
            <a:gs pos="25000">
              <a:schemeClr val="accent1"/>
            </a:gs>
          </a:gsLst>
          <a:lin ang="27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F51D-F35F-4EEA-A86B-2847AB1E7737}"/>
              </a:ext>
            </a:extLst>
          </p:cNvPr>
          <p:cNvSpPr>
            <a:spLocks noGrp="1"/>
          </p:cNvSpPr>
          <p:nvPr>
            <p:ph type="title" hasCustomPrompt="1"/>
          </p:nvPr>
        </p:nvSpPr>
        <p:spPr bwMode="black">
          <a:xfrm>
            <a:off x="548640" y="2340864"/>
            <a:ext cx="6858000" cy="2176272"/>
          </a:xfrm>
          <a:noFill/>
        </p:spPr>
        <p:txBody>
          <a:bodyPr anchor="ctr">
            <a:noAutofit/>
          </a:bodyPr>
          <a:lstStyle>
            <a:lvl1pPr>
              <a:defRPr sz="3600">
                <a:solidFill>
                  <a:schemeClr val="bg1"/>
                </a:solidFill>
              </a:defRPr>
            </a:lvl1pPr>
          </a:lstStyle>
          <a:p>
            <a:r>
              <a:rPr lang="en-US" dirty="0"/>
              <a:t>Click to add section title </a:t>
            </a:r>
          </a:p>
        </p:txBody>
      </p:sp>
      <p:sp>
        <p:nvSpPr>
          <p:cNvPr id="11" name="Footer Placeholder 4">
            <a:extLst>
              <a:ext uri="{FF2B5EF4-FFF2-40B4-BE49-F238E27FC236}">
                <a16:creationId xmlns:a16="http://schemas.microsoft.com/office/drawing/2014/main" id="{AD0350BA-6FAA-D449-A75F-DC668F0D1568}"/>
              </a:ext>
            </a:extLst>
          </p:cNvPr>
          <p:cNvSpPr txBox="1">
            <a:spLocks/>
          </p:cNvSpPr>
          <p:nvPr userDrawn="1"/>
        </p:nvSpPr>
        <p:spPr bwMode="black">
          <a:xfrm>
            <a:off x="11483218" y="6528816"/>
            <a:ext cx="157094" cy="153888"/>
          </a:xfrm>
          <a:prstGeom prst="rect">
            <a:avLst/>
          </a:prstGeom>
        </p:spPr>
        <p:txBody>
          <a:bodyPr vert="horz" wrap="non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fld id="{DA07F8F6-7554-49F2-A940-4760BCDD8FCA}" type="slidenum">
              <a:rPr lang="en-US" sz="1000" smtClean="0">
                <a:solidFill>
                  <a:schemeClr val="bg1"/>
                </a:solidFill>
              </a:rPr>
              <a:pPr algn="r">
                <a:spcBef>
                  <a:spcPts val="0"/>
                </a:spcBef>
              </a:pPr>
              <a:t>‹#›</a:t>
            </a:fld>
            <a:endParaRPr lang="en-US" sz="1000" dirty="0">
              <a:solidFill>
                <a:schemeClr val="bg1"/>
              </a:solidFill>
            </a:endParaRPr>
          </a:p>
        </p:txBody>
      </p:sp>
      <p:sp>
        <p:nvSpPr>
          <p:cNvPr id="3" name="Footer Placeholder 4">
            <a:extLst>
              <a:ext uri="{FF2B5EF4-FFF2-40B4-BE49-F238E27FC236}">
                <a16:creationId xmlns:a16="http://schemas.microsoft.com/office/drawing/2014/main" id="{143B4A97-835E-FF2C-401E-77A80D38D8A7}"/>
              </a:ext>
            </a:extLst>
          </p:cNvPr>
          <p:cNvSpPr txBox="1">
            <a:spLocks/>
          </p:cNvSpPr>
          <p:nvPr userDrawn="1"/>
        </p:nvSpPr>
        <p:spPr bwMode="black">
          <a:xfrm>
            <a:off x="10429541" y="6428232"/>
            <a:ext cx="894134" cy="252000"/>
          </a:xfrm>
          <a:prstGeom prst="rect">
            <a:avLst/>
          </a:prstGeom>
          <a:blipFill>
            <a:blip r:embed="rId2"/>
            <a:stretch>
              <a:fillRect/>
            </a:stretch>
          </a:blipFill>
        </p:spPr>
        <p:txBody>
          <a:bodyPr vert="horz" wrap="squar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endParaRPr lang="en-US" sz="1000" dirty="0">
              <a:solidFill>
                <a:srgbClr val="A3A1A8"/>
              </a:solidFill>
            </a:endParaRPr>
          </a:p>
        </p:txBody>
      </p:sp>
    </p:spTree>
    <p:extLst>
      <p:ext uri="{BB962C8B-B14F-4D97-AF65-F5344CB8AC3E}">
        <p14:creationId xmlns:p14="http://schemas.microsoft.com/office/powerpoint/2010/main" val="2059465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7595-64E1-4411-937E-5150DCE0A912}"/>
              </a:ext>
            </a:extLst>
          </p:cNvPr>
          <p:cNvSpPr>
            <a:spLocks noGrp="1"/>
          </p:cNvSpPr>
          <p:nvPr>
            <p:ph type="title" hasCustomPrompt="1"/>
          </p:nvPr>
        </p:nvSpPr>
        <p:spPr bwMode="black">
          <a:xfrm>
            <a:off x="548640" y="429768"/>
            <a:ext cx="11091672" cy="492443"/>
          </a:xfrm>
        </p:spPr>
        <p:txBody>
          <a:bodyPr/>
          <a:lstStyle>
            <a:lvl1pPr>
              <a:defRPr/>
            </a:lvl1pPr>
          </a:lstStyle>
          <a:p>
            <a:r>
              <a:rPr lang="en-US" dirty="0"/>
              <a:t>Click to add title (Times New Roman 32 pt)</a:t>
            </a:r>
          </a:p>
        </p:txBody>
      </p:sp>
      <p:sp>
        <p:nvSpPr>
          <p:cNvPr id="4" name="Text Placeholder 3">
            <a:extLst>
              <a:ext uri="{FF2B5EF4-FFF2-40B4-BE49-F238E27FC236}">
                <a16:creationId xmlns:a16="http://schemas.microsoft.com/office/drawing/2014/main" id="{15F1CE3D-CEFE-47C0-AD66-2A33573E615D}"/>
              </a:ext>
            </a:extLst>
          </p:cNvPr>
          <p:cNvSpPr>
            <a:spLocks noGrp="1"/>
          </p:cNvSpPr>
          <p:nvPr>
            <p:ph type="body" sz="quarter" idx="10" hasCustomPrompt="1"/>
          </p:nvPr>
        </p:nvSpPr>
        <p:spPr bwMode="gray">
          <a:xfrm>
            <a:off x="548640" y="1856232"/>
            <a:ext cx="5266944" cy="658368"/>
          </a:xfrm>
          <a:solidFill>
            <a:srgbClr val="F5F5F5"/>
          </a:solidFill>
          <a:effectLst/>
        </p:spPr>
        <p:txBody>
          <a:bodyPr bIns="64008" anchor="b"/>
          <a:lstStyle>
            <a:lvl1pPr>
              <a:spcBef>
                <a:spcPts val="0"/>
              </a:spcBef>
              <a:defRPr sz="2000" b="0">
                <a:solidFill>
                  <a:schemeClr val="accent1"/>
                </a:solidFill>
              </a:defRPr>
            </a:lvl1pPr>
          </a:lstStyle>
          <a:p>
            <a:pPr lvl="0"/>
            <a:r>
              <a:rPr lang="en-US" dirty="0"/>
              <a:t>Click to add text</a:t>
            </a:r>
            <a:br>
              <a:rPr lang="en-US" dirty="0"/>
            </a:br>
            <a:r>
              <a:rPr lang="en-US" dirty="0"/>
              <a:t>(Arial 20 pt)</a:t>
            </a:r>
          </a:p>
        </p:txBody>
      </p:sp>
      <p:sp>
        <p:nvSpPr>
          <p:cNvPr id="6" name="Content Placeholder 5">
            <a:extLst>
              <a:ext uri="{FF2B5EF4-FFF2-40B4-BE49-F238E27FC236}">
                <a16:creationId xmlns:a16="http://schemas.microsoft.com/office/drawing/2014/main" id="{59F0E40A-5876-4F21-B613-4F94029B876A}"/>
              </a:ext>
            </a:extLst>
          </p:cNvPr>
          <p:cNvSpPr>
            <a:spLocks noGrp="1"/>
          </p:cNvSpPr>
          <p:nvPr>
            <p:ph sz="quarter" idx="11" hasCustomPrompt="1"/>
          </p:nvPr>
        </p:nvSpPr>
        <p:spPr bwMode="black">
          <a:xfrm>
            <a:off x="548640" y="2679192"/>
            <a:ext cx="5266944" cy="3630168"/>
          </a:xfrm>
        </p:spPr>
        <p:txBody>
          <a:bodyPr/>
          <a:lstStyle>
            <a:lvl1pPr>
              <a:spcBef>
                <a:spcPts val="1500"/>
              </a:spcBef>
              <a:defRPr sz="1800">
                <a:solidFill>
                  <a:schemeClr val="accent1"/>
                </a:solidFill>
              </a:defRPr>
            </a:lvl1pPr>
            <a:lvl2pPr marL="228600" indent="-228600">
              <a:spcBef>
                <a:spcPts val="600"/>
              </a:spcBef>
              <a:defRPr sz="1800">
                <a:solidFill>
                  <a:schemeClr val="accent1"/>
                </a:solidFill>
              </a:defRPr>
            </a:lvl2pPr>
            <a:lvl3pPr marL="457200" indent="-228600">
              <a:spcBef>
                <a:spcPts val="600"/>
              </a:spcBef>
              <a:defRPr sz="1800">
                <a:solidFill>
                  <a:schemeClr val="accent1"/>
                </a:solidFill>
              </a:defRPr>
            </a:lvl3pPr>
          </a:lstStyle>
          <a:p>
            <a:pPr lvl="0"/>
            <a:r>
              <a:rPr lang="en-US" dirty="0"/>
              <a:t>Click to add text (Arial 18 pt)</a:t>
            </a:r>
          </a:p>
          <a:p>
            <a:pPr lvl="1"/>
            <a:r>
              <a:rPr lang="en-US" dirty="0"/>
              <a:t>Second level</a:t>
            </a:r>
          </a:p>
          <a:p>
            <a:pPr lvl="2"/>
            <a:r>
              <a:rPr lang="en-US" dirty="0"/>
              <a:t>Third level</a:t>
            </a:r>
          </a:p>
        </p:txBody>
      </p:sp>
      <p:sp>
        <p:nvSpPr>
          <p:cNvPr id="8" name="Text Placeholder 7">
            <a:extLst>
              <a:ext uri="{FF2B5EF4-FFF2-40B4-BE49-F238E27FC236}">
                <a16:creationId xmlns:a16="http://schemas.microsoft.com/office/drawing/2014/main" id="{25B55B9A-ADF7-4311-A66D-E44237B8C997}"/>
              </a:ext>
            </a:extLst>
          </p:cNvPr>
          <p:cNvSpPr>
            <a:spLocks noGrp="1"/>
          </p:cNvSpPr>
          <p:nvPr>
            <p:ph type="body" sz="quarter" idx="12" hasCustomPrompt="1"/>
          </p:nvPr>
        </p:nvSpPr>
        <p:spPr bwMode="gray">
          <a:xfrm>
            <a:off x="6373368" y="1856232"/>
            <a:ext cx="5266944" cy="658368"/>
          </a:xfrm>
          <a:solidFill>
            <a:srgbClr val="F5F5F5"/>
          </a:solidFill>
          <a:effectLst/>
        </p:spPr>
        <p:txBody>
          <a:bodyPr bIns="64008" anchor="b"/>
          <a:lstStyle>
            <a:lvl1pPr>
              <a:spcBef>
                <a:spcPts val="0"/>
              </a:spcBef>
              <a:defRPr sz="2000" b="0">
                <a:solidFill>
                  <a:schemeClr val="accent1"/>
                </a:solidFill>
              </a:defRPr>
            </a:lvl1pPr>
          </a:lstStyle>
          <a:p>
            <a:pPr lvl="0"/>
            <a:r>
              <a:rPr lang="en-US" dirty="0"/>
              <a:t>Click to add text</a:t>
            </a:r>
            <a:br>
              <a:rPr lang="en-US" dirty="0"/>
            </a:br>
            <a:r>
              <a:rPr lang="en-US" dirty="0"/>
              <a:t>(Arial 20 pt)</a:t>
            </a:r>
          </a:p>
        </p:txBody>
      </p:sp>
      <p:sp>
        <p:nvSpPr>
          <p:cNvPr id="10" name="Content Placeholder 9">
            <a:extLst>
              <a:ext uri="{FF2B5EF4-FFF2-40B4-BE49-F238E27FC236}">
                <a16:creationId xmlns:a16="http://schemas.microsoft.com/office/drawing/2014/main" id="{85F5CF3D-A561-43C6-AED0-4C8952C5F23E}"/>
              </a:ext>
            </a:extLst>
          </p:cNvPr>
          <p:cNvSpPr>
            <a:spLocks noGrp="1"/>
          </p:cNvSpPr>
          <p:nvPr>
            <p:ph sz="quarter" idx="13" hasCustomPrompt="1"/>
          </p:nvPr>
        </p:nvSpPr>
        <p:spPr bwMode="black">
          <a:xfrm>
            <a:off x="6373368" y="2679192"/>
            <a:ext cx="5266944" cy="3630168"/>
          </a:xfrm>
        </p:spPr>
        <p:txBody>
          <a:bodyPr/>
          <a:lstStyle>
            <a:lvl1pPr>
              <a:spcBef>
                <a:spcPts val="1500"/>
              </a:spcBef>
              <a:defRPr sz="1800">
                <a:solidFill>
                  <a:schemeClr val="accent1"/>
                </a:solidFill>
              </a:defRPr>
            </a:lvl1pPr>
            <a:lvl2pPr marL="228600" indent="-228600">
              <a:spcBef>
                <a:spcPts val="600"/>
              </a:spcBef>
              <a:defRPr sz="1800">
                <a:solidFill>
                  <a:schemeClr val="accent1"/>
                </a:solidFill>
              </a:defRPr>
            </a:lvl2pPr>
            <a:lvl3pPr marL="457200" indent="-228600">
              <a:spcBef>
                <a:spcPts val="600"/>
              </a:spcBef>
              <a:defRPr sz="1800">
                <a:solidFill>
                  <a:schemeClr val="accent1"/>
                </a:solidFill>
              </a:defRPr>
            </a:lvl3pPr>
          </a:lstStyle>
          <a:p>
            <a:pPr lvl="0"/>
            <a:r>
              <a:rPr lang="en-US" dirty="0"/>
              <a:t>Click to add text (Arial 18 pt)</a:t>
            </a:r>
          </a:p>
          <a:p>
            <a:pPr lvl="1"/>
            <a:r>
              <a:rPr lang="en-US" dirty="0"/>
              <a:t>Second level</a:t>
            </a:r>
          </a:p>
          <a:p>
            <a:pPr lvl="2"/>
            <a:r>
              <a:rPr lang="en-US" dirty="0"/>
              <a:t>Third level</a:t>
            </a:r>
          </a:p>
        </p:txBody>
      </p:sp>
    </p:spTree>
    <p:extLst>
      <p:ext uri="{BB962C8B-B14F-4D97-AF65-F5344CB8AC3E}">
        <p14:creationId xmlns:p14="http://schemas.microsoft.com/office/powerpoint/2010/main" val="218185097"/>
      </p:ext>
    </p:extLst>
  </p:cSld>
  <p:clrMapOvr>
    <a:masterClrMapping/>
  </p:clrMapOvr>
  <p:extLst>
    <p:ext uri="{DCECCB84-F9BA-43D5-87BE-67443E8EF086}">
      <p15:sldGuideLst xmlns:p15="http://schemas.microsoft.com/office/powerpoint/2012/main">
        <p15:guide id="1" orient="horz" pos="11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7595-64E1-4411-937E-5150DCE0A912}"/>
              </a:ext>
            </a:extLst>
          </p:cNvPr>
          <p:cNvSpPr>
            <a:spLocks noGrp="1"/>
          </p:cNvSpPr>
          <p:nvPr>
            <p:ph type="title" hasCustomPrompt="1"/>
          </p:nvPr>
        </p:nvSpPr>
        <p:spPr bwMode="black">
          <a:xfrm>
            <a:off x="548640" y="429768"/>
            <a:ext cx="11091672" cy="492443"/>
          </a:xfrm>
        </p:spPr>
        <p:txBody>
          <a:bodyPr/>
          <a:lstStyle>
            <a:lvl1pPr>
              <a:defRPr/>
            </a:lvl1pPr>
          </a:lstStyle>
          <a:p>
            <a:r>
              <a:rPr lang="en-US" dirty="0"/>
              <a:t>Click to add title (Times New Roman 32 pt)</a:t>
            </a:r>
          </a:p>
        </p:txBody>
      </p:sp>
      <p:sp>
        <p:nvSpPr>
          <p:cNvPr id="4" name="Text Placeholder 3">
            <a:extLst>
              <a:ext uri="{FF2B5EF4-FFF2-40B4-BE49-F238E27FC236}">
                <a16:creationId xmlns:a16="http://schemas.microsoft.com/office/drawing/2014/main" id="{15F1CE3D-CEFE-47C0-AD66-2A33573E615D}"/>
              </a:ext>
            </a:extLst>
          </p:cNvPr>
          <p:cNvSpPr>
            <a:spLocks noGrp="1"/>
          </p:cNvSpPr>
          <p:nvPr>
            <p:ph type="body" sz="quarter" idx="10" hasCustomPrompt="1"/>
          </p:nvPr>
        </p:nvSpPr>
        <p:spPr bwMode="gray">
          <a:xfrm>
            <a:off x="548640" y="1856232"/>
            <a:ext cx="3328416" cy="658368"/>
          </a:xfrm>
          <a:solidFill>
            <a:srgbClr val="F5F5F5"/>
          </a:solidFill>
          <a:effectLst/>
        </p:spPr>
        <p:txBody>
          <a:bodyPr bIns="64008" anchor="b"/>
          <a:lstStyle>
            <a:lvl1pPr>
              <a:spcBef>
                <a:spcPts val="0"/>
              </a:spcBef>
              <a:defRPr sz="2000" b="0">
                <a:solidFill>
                  <a:schemeClr val="accent1">
                    <a:lumMod val="75000"/>
                    <a:lumOff val="25000"/>
                  </a:schemeClr>
                </a:solidFill>
              </a:defRPr>
            </a:lvl1pPr>
          </a:lstStyle>
          <a:p>
            <a:pPr lvl="0"/>
            <a:r>
              <a:rPr lang="en-US" dirty="0"/>
              <a:t>Click to add text</a:t>
            </a:r>
            <a:br>
              <a:rPr lang="en-US" dirty="0"/>
            </a:br>
            <a:r>
              <a:rPr lang="en-US" dirty="0"/>
              <a:t>(Arial 20 pt)</a:t>
            </a:r>
          </a:p>
        </p:txBody>
      </p:sp>
      <p:sp>
        <p:nvSpPr>
          <p:cNvPr id="6" name="Content Placeholder 5">
            <a:extLst>
              <a:ext uri="{FF2B5EF4-FFF2-40B4-BE49-F238E27FC236}">
                <a16:creationId xmlns:a16="http://schemas.microsoft.com/office/drawing/2014/main" id="{59F0E40A-5876-4F21-B613-4F94029B876A}"/>
              </a:ext>
            </a:extLst>
          </p:cNvPr>
          <p:cNvSpPr>
            <a:spLocks noGrp="1"/>
          </p:cNvSpPr>
          <p:nvPr>
            <p:ph sz="quarter" idx="11" hasCustomPrompt="1"/>
          </p:nvPr>
        </p:nvSpPr>
        <p:spPr bwMode="black">
          <a:xfrm>
            <a:off x="548640" y="2679192"/>
            <a:ext cx="3328416" cy="3630168"/>
          </a:xfrm>
        </p:spPr>
        <p:txBody>
          <a:bodyPr/>
          <a:lstStyle>
            <a:lvl1pPr>
              <a:spcBef>
                <a:spcPts val="1500"/>
              </a:spcBef>
              <a:defRPr sz="1800">
                <a:solidFill>
                  <a:schemeClr val="accent1"/>
                </a:solidFill>
              </a:defRPr>
            </a:lvl1pPr>
            <a:lvl2pPr marL="228600" indent="-228600">
              <a:spcBef>
                <a:spcPts val="600"/>
              </a:spcBef>
              <a:defRPr sz="1800">
                <a:solidFill>
                  <a:schemeClr val="accent1"/>
                </a:solidFill>
              </a:defRPr>
            </a:lvl2pPr>
            <a:lvl3pPr marL="457200" indent="-228600">
              <a:spcBef>
                <a:spcPts val="600"/>
              </a:spcBef>
              <a:defRPr sz="1800">
                <a:solidFill>
                  <a:schemeClr val="accent1"/>
                </a:solidFill>
              </a:defRPr>
            </a:lvl3pPr>
          </a:lstStyle>
          <a:p>
            <a:pPr lvl="0"/>
            <a:r>
              <a:rPr lang="en-US" dirty="0"/>
              <a:t>Click to add text (Arial 18 pt)</a:t>
            </a:r>
          </a:p>
          <a:p>
            <a:pPr lvl="1"/>
            <a:r>
              <a:rPr lang="en-US" dirty="0"/>
              <a:t>Second level</a:t>
            </a:r>
          </a:p>
          <a:p>
            <a:pPr lvl="2"/>
            <a:r>
              <a:rPr lang="en-US" dirty="0"/>
              <a:t>Third level</a:t>
            </a:r>
          </a:p>
        </p:txBody>
      </p:sp>
      <p:sp>
        <p:nvSpPr>
          <p:cNvPr id="8" name="Text Placeholder 7">
            <a:extLst>
              <a:ext uri="{FF2B5EF4-FFF2-40B4-BE49-F238E27FC236}">
                <a16:creationId xmlns:a16="http://schemas.microsoft.com/office/drawing/2014/main" id="{25B55B9A-ADF7-4311-A66D-E44237B8C997}"/>
              </a:ext>
            </a:extLst>
          </p:cNvPr>
          <p:cNvSpPr>
            <a:spLocks noGrp="1"/>
          </p:cNvSpPr>
          <p:nvPr>
            <p:ph type="body" sz="quarter" idx="12" hasCustomPrompt="1"/>
          </p:nvPr>
        </p:nvSpPr>
        <p:spPr bwMode="gray">
          <a:xfrm>
            <a:off x="4434840" y="1856232"/>
            <a:ext cx="3328416" cy="658368"/>
          </a:xfrm>
          <a:solidFill>
            <a:srgbClr val="F5F5F5"/>
          </a:solidFill>
          <a:effectLst/>
        </p:spPr>
        <p:txBody>
          <a:bodyPr bIns="64008" anchor="b"/>
          <a:lstStyle>
            <a:lvl1pPr>
              <a:spcBef>
                <a:spcPts val="0"/>
              </a:spcBef>
              <a:defRPr sz="2000" b="0">
                <a:solidFill>
                  <a:schemeClr val="accent1">
                    <a:lumMod val="75000"/>
                    <a:lumOff val="25000"/>
                  </a:schemeClr>
                </a:solidFill>
              </a:defRPr>
            </a:lvl1pPr>
          </a:lstStyle>
          <a:p>
            <a:pPr lvl="0"/>
            <a:r>
              <a:rPr lang="en-US" dirty="0"/>
              <a:t>Click to add text</a:t>
            </a:r>
            <a:br>
              <a:rPr lang="en-US" dirty="0"/>
            </a:br>
            <a:r>
              <a:rPr lang="en-US" dirty="0"/>
              <a:t>(Arial 20 pt)</a:t>
            </a:r>
          </a:p>
        </p:txBody>
      </p:sp>
      <p:sp>
        <p:nvSpPr>
          <p:cNvPr id="10" name="Content Placeholder 9">
            <a:extLst>
              <a:ext uri="{FF2B5EF4-FFF2-40B4-BE49-F238E27FC236}">
                <a16:creationId xmlns:a16="http://schemas.microsoft.com/office/drawing/2014/main" id="{85F5CF3D-A561-43C6-AED0-4C8952C5F23E}"/>
              </a:ext>
            </a:extLst>
          </p:cNvPr>
          <p:cNvSpPr>
            <a:spLocks noGrp="1"/>
          </p:cNvSpPr>
          <p:nvPr>
            <p:ph sz="quarter" idx="13" hasCustomPrompt="1"/>
          </p:nvPr>
        </p:nvSpPr>
        <p:spPr bwMode="black">
          <a:xfrm>
            <a:off x="4434840" y="2679192"/>
            <a:ext cx="3328416" cy="3630168"/>
          </a:xfrm>
        </p:spPr>
        <p:txBody>
          <a:bodyPr/>
          <a:lstStyle>
            <a:lvl1pPr>
              <a:spcBef>
                <a:spcPts val="1500"/>
              </a:spcBef>
              <a:defRPr sz="1800">
                <a:solidFill>
                  <a:schemeClr val="accent1"/>
                </a:solidFill>
              </a:defRPr>
            </a:lvl1pPr>
            <a:lvl2pPr marL="228600" indent="-228600">
              <a:spcBef>
                <a:spcPts val="600"/>
              </a:spcBef>
              <a:defRPr sz="1800">
                <a:solidFill>
                  <a:schemeClr val="accent1"/>
                </a:solidFill>
              </a:defRPr>
            </a:lvl2pPr>
            <a:lvl3pPr marL="457200" indent="-228600">
              <a:spcBef>
                <a:spcPts val="600"/>
              </a:spcBef>
              <a:defRPr sz="1800">
                <a:solidFill>
                  <a:schemeClr val="accent1"/>
                </a:solidFill>
              </a:defRPr>
            </a:lvl3pPr>
          </a:lstStyle>
          <a:p>
            <a:pPr lvl="0"/>
            <a:r>
              <a:rPr lang="en-US" dirty="0"/>
              <a:t>Click to add text (Arial 18 pt)</a:t>
            </a:r>
          </a:p>
          <a:p>
            <a:pPr lvl="1"/>
            <a:r>
              <a:rPr lang="en-US" dirty="0"/>
              <a:t>Second level</a:t>
            </a:r>
          </a:p>
          <a:p>
            <a:pPr lvl="2"/>
            <a:r>
              <a:rPr lang="en-US" dirty="0"/>
              <a:t>Third level</a:t>
            </a:r>
          </a:p>
        </p:txBody>
      </p:sp>
      <p:sp>
        <p:nvSpPr>
          <p:cNvPr id="12" name="Text Placeholder 11">
            <a:extLst>
              <a:ext uri="{FF2B5EF4-FFF2-40B4-BE49-F238E27FC236}">
                <a16:creationId xmlns:a16="http://schemas.microsoft.com/office/drawing/2014/main" id="{6FE7BBE6-6473-4F15-B17D-4DC8CF07A74C}"/>
              </a:ext>
            </a:extLst>
          </p:cNvPr>
          <p:cNvSpPr>
            <a:spLocks noGrp="1"/>
          </p:cNvSpPr>
          <p:nvPr>
            <p:ph type="body" sz="quarter" idx="14" hasCustomPrompt="1"/>
          </p:nvPr>
        </p:nvSpPr>
        <p:spPr bwMode="gray">
          <a:xfrm>
            <a:off x="8311896" y="1856232"/>
            <a:ext cx="3328416" cy="658368"/>
          </a:xfrm>
          <a:solidFill>
            <a:srgbClr val="F5F5F5"/>
          </a:solidFill>
          <a:effectLst/>
        </p:spPr>
        <p:txBody>
          <a:bodyPr bIns="64008" anchor="b"/>
          <a:lstStyle>
            <a:lvl1pPr>
              <a:spcBef>
                <a:spcPts val="0"/>
              </a:spcBef>
              <a:defRPr sz="2000" b="0">
                <a:solidFill>
                  <a:schemeClr val="accent1">
                    <a:lumMod val="75000"/>
                    <a:lumOff val="25000"/>
                  </a:schemeClr>
                </a:solidFill>
              </a:defRPr>
            </a:lvl1pPr>
          </a:lstStyle>
          <a:p>
            <a:pPr lvl="0"/>
            <a:r>
              <a:rPr lang="en-US" dirty="0"/>
              <a:t>Click to add text</a:t>
            </a:r>
            <a:br>
              <a:rPr lang="en-US" dirty="0"/>
            </a:br>
            <a:r>
              <a:rPr lang="en-US" dirty="0"/>
              <a:t>(Arial 20 pt)</a:t>
            </a:r>
          </a:p>
        </p:txBody>
      </p:sp>
      <p:sp>
        <p:nvSpPr>
          <p:cNvPr id="14" name="Content Placeholder 13">
            <a:extLst>
              <a:ext uri="{FF2B5EF4-FFF2-40B4-BE49-F238E27FC236}">
                <a16:creationId xmlns:a16="http://schemas.microsoft.com/office/drawing/2014/main" id="{A036991A-2914-4ED0-8DDD-212CC13C8AB1}"/>
              </a:ext>
            </a:extLst>
          </p:cNvPr>
          <p:cNvSpPr>
            <a:spLocks noGrp="1"/>
          </p:cNvSpPr>
          <p:nvPr>
            <p:ph sz="quarter" idx="15" hasCustomPrompt="1"/>
          </p:nvPr>
        </p:nvSpPr>
        <p:spPr bwMode="black">
          <a:xfrm>
            <a:off x="8311896" y="2679192"/>
            <a:ext cx="3328416" cy="3630168"/>
          </a:xfrm>
        </p:spPr>
        <p:txBody>
          <a:bodyPr/>
          <a:lstStyle>
            <a:lvl1pPr>
              <a:spcBef>
                <a:spcPts val="1500"/>
              </a:spcBef>
              <a:defRPr sz="1800">
                <a:solidFill>
                  <a:schemeClr val="accent1"/>
                </a:solidFill>
              </a:defRPr>
            </a:lvl1pPr>
            <a:lvl2pPr marL="228600" indent="-228600">
              <a:spcBef>
                <a:spcPts val="600"/>
              </a:spcBef>
              <a:defRPr sz="1800">
                <a:solidFill>
                  <a:schemeClr val="accent1"/>
                </a:solidFill>
              </a:defRPr>
            </a:lvl2pPr>
            <a:lvl3pPr marL="457200" indent="-228600">
              <a:spcBef>
                <a:spcPts val="600"/>
              </a:spcBef>
              <a:defRPr sz="1800">
                <a:solidFill>
                  <a:schemeClr val="accent1"/>
                </a:solidFill>
              </a:defRPr>
            </a:lvl3pPr>
          </a:lstStyle>
          <a:p>
            <a:pPr lvl="0"/>
            <a:r>
              <a:rPr lang="en-US" dirty="0"/>
              <a:t>Click to add text (Arial 18 pt)</a:t>
            </a:r>
          </a:p>
          <a:p>
            <a:pPr lvl="1"/>
            <a:r>
              <a:rPr lang="en-US" dirty="0"/>
              <a:t>Second level</a:t>
            </a:r>
          </a:p>
          <a:p>
            <a:pPr lvl="2"/>
            <a:r>
              <a:rPr lang="en-US" dirty="0"/>
              <a:t>Third level</a:t>
            </a:r>
          </a:p>
        </p:txBody>
      </p:sp>
    </p:spTree>
    <p:extLst>
      <p:ext uri="{BB962C8B-B14F-4D97-AF65-F5344CB8AC3E}">
        <p14:creationId xmlns:p14="http://schemas.microsoft.com/office/powerpoint/2010/main" val="3752125461"/>
      </p:ext>
    </p:extLst>
  </p:cSld>
  <p:clrMapOvr>
    <a:masterClrMapping/>
  </p:clrMapOvr>
  <p:extLst>
    <p:ext uri="{DCECCB84-F9BA-43D5-87BE-67443E8EF086}">
      <p15:sldGuideLst xmlns:p15="http://schemas.microsoft.com/office/powerpoint/2012/main">
        <p15:guide id="1" orient="horz" pos="11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7595-64E1-4411-937E-5150DCE0A912}"/>
              </a:ext>
            </a:extLst>
          </p:cNvPr>
          <p:cNvSpPr>
            <a:spLocks noGrp="1"/>
          </p:cNvSpPr>
          <p:nvPr>
            <p:ph type="title" hasCustomPrompt="1"/>
          </p:nvPr>
        </p:nvSpPr>
        <p:spPr bwMode="black">
          <a:xfrm>
            <a:off x="548640" y="429768"/>
            <a:ext cx="11091672" cy="492443"/>
          </a:xfrm>
        </p:spPr>
        <p:txBody>
          <a:bodyPr/>
          <a:lstStyle>
            <a:lvl1pPr>
              <a:defRPr/>
            </a:lvl1pPr>
          </a:lstStyle>
          <a:p>
            <a:r>
              <a:rPr lang="en-US" dirty="0"/>
              <a:t>Click to add title (Times New Roman 32 pt)</a:t>
            </a:r>
          </a:p>
        </p:txBody>
      </p:sp>
      <p:sp>
        <p:nvSpPr>
          <p:cNvPr id="4" name="Text Placeholder 3">
            <a:extLst>
              <a:ext uri="{FF2B5EF4-FFF2-40B4-BE49-F238E27FC236}">
                <a16:creationId xmlns:a16="http://schemas.microsoft.com/office/drawing/2014/main" id="{15F1CE3D-CEFE-47C0-AD66-2A33573E615D}"/>
              </a:ext>
            </a:extLst>
          </p:cNvPr>
          <p:cNvSpPr>
            <a:spLocks noGrp="1"/>
          </p:cNvSpPr>
          <p:nvPr>
            <p:ph type="body" sz="quarter" idx="10" hasCustomPrompt="1"/>
          </p:nvPr>
        </p:nvSpPr>
        <p:spPr bwMode="gray">
          <a:xfrm>
            <a:off x="548640" y="1856232"/>
            <a:ext cx="2423160" cy="658368"/>
          </a:xfrm>
          <a:solidFill>
            <a:srgbClr val="F5F5F5"/>
          </a:solidFill>
          <a:effectLst/>
        </p:spPr>
        <p:txBody>
          <a:bodyPr bIns="64008" anchor="b"/>
          <a:lstStyle>
            <a:lvl1pPr>
              <a:spcBef>
                <a:spcPts val="0"/>
              </a:spcBef>
              <a:defRPr b="0">
                <a:solidFill>
                  <a:schemeClr val="accent1">
                    <a:lumMod val="75000"/>
                    <a:lumOff val="25000"/>
                  </a:schemeClr>
                </a:solidFill>
              </a:defRPr>
            </a:lvl1pPr>
          </a:lstStyle>
          <a:p>
            <a:pPr lvl="0"/>
            <a:r>
              <a:rPr lang="en-US" dirty="0"/>
              <a:t>Click to add text</a:t>
            </a:r>
            <a:br>
              <a:rPr lang="en-US" dirty="0"/>
            </a:br>
            <a:r>
              <a:rPr lang="en-US" dirty="0"/>
              <a:t>(Arial 18 pt)</a:t>
            </a:r>
          </a:p>
        </p:txBody>
      </p:sp>
      <p:sp>
        <p:nvSpPr>
          <p:cNvPr id="6" name="Content Placeholder 5">
            <a:extLst>
              <a:ext uri="{FF2B5EF4-FFF2-40B4-BE49-F238E27FC236}">
                <a16:creationId xmlns:a16="http://schemas.microsoft.com/office/drawing/2014/main" id="{59F0E40A-5876-4F21-B613-4F94029B876A}"/>
              </a:ext>
            </a:extLst>
          </p:cNvPr>
          <p:cNvSpPr>
            <a:spLocks noGrp="1"/>
          </p:cNvSpPr>
          <p:nvPr>
            <p:ph sz="quarter" idx="11" hasCustomPrompt="1"/>
          </p:nvPr>
        </p:nvSpPr>
        <p:spPr bwMode="black">
          <a:xfrm>
            <a:off x="548640" y="2679192"/>
            <a:ext cx="2423160" cy="3630168"/>
          </a:xfrm>
        </p:spPr>
        <p:txBody>
          <a:bodyPr/>
          <a:lstStyle>
            <a:lvl1pPr>
              <a:spcBef>
                <a:spcPts val="1500"/>
              </a:spcBef>
              <a:defRPr sz="1600" b="0">
                <a:solidFill>
                  <a:schemeClr val="accent1"/>
                </a:solidFill>
              </a:defRPr>
            </a:lvl1pPr>
            <a:lvl2pPr marL="182880" indent="-182880">
              <a:spcBef>
                <a:spcPts val="600"/>
              </a:spcBef>
              <a:defRPr sz="1600" b="0">
                <a:solidFill>
                  <a:schemeClr val="accent1"/>
                </a:solidFill>
              </a:defRPr>
            </a:lvl2pPr>
            <a:lvl3pPr marL="365760" indent="-182880">
              <a:spcBef>
                <a:spcPts val="600"/>
              </a:spcBef>
              <a:defRPr sz="1600" b="0">
                <a:solidFill>
                  <a:schemeClr val="accent1"/>
                </a:solidFill>
              </a:defRPr>
            </a:lvl3pPr>
          </a:lstStyle>
          <a:p>
            <a:pPr lvl="0"/>
            <a:r>
              <a:rPr lang="en-US" dirty="0"/>
              <a:t>Click to add text (Arial 16 </a:t>
            </a:r>
            <a:r>
              <a:rPr lang="en-US" dirty="0" err="1"/>
              <a:t>pt</a:t>
            </a:r>
            <a:r>
              <a:rPr lang="en-US" dirty="0"/>
              <a:t>)</a:t>
            </a:r>
          </a:p>
          <a:p>
            <a:pPr lvl="1"/>
            <a:r>
              <a:rPr lang="en-US" dirty="0"/>
              <a:t>Second level</a:t>
            </a:r>
          </a:p>
          <a:p>
            <a:pPr lvl="2"/>
            <a:r>
              <a:rPr lang="en-US" dirty="0"/>
              <a:t>Third level</a:t>
            </a:r>
          </a:p>
        </p:txBody>
      </p:sp>
      <p:sp>
        <p:nvSpPr>
          <p:cNvPr id="8" name="Text Placeholder 7">
            <a:extLst>
              <a:ext uri="{FF2B5EF4-FFF2-40B4-BE49-F238E27FC236}">
                <a16:creationId xmlns:a16="http://schemas.microsoft.com/office/drawing/2014/main" id="{25B55B9A-ADF7-4311-A66D-E44237B8C997}"/>
              </a:ext>
            </a:extLst>
          </p:cNvPr>
          <p:cNvSpPr>
            <a:spLocks noGrp="1"/>
          </p:cNvSpPr>
          <p:nvPr>
            <p:ph type="body" sz="quarter" idx="12" hasCustomPrompt="1"/>
          </p:nvPr>
        </p:nvSpPr>
        <p:spPr bwMode="gray">
          <a:xfrm>
            <a:off x="3438144" y="1856232"/>
            <a:ext cx="2423160" cy="658368"/>
          </a:xfrm>
          <a:solidFill>
            <a:srgbClr val="F5F5F5"/>
          </a:solidFill>
          <a:effectLst/>
        </p:spPr>
        <p:txBody>
          <a:bodyPr bIns="64008" anchor="b"/>
          <a:lstStyle>
            <a:lvl1pPr>
              <a:spcBef>
                <a:spcPts val="0"/>
              </a:spcBef>
              <a:defRPr b="0">
                <a:solidFill>
                  <a:schemeClr val="accent1">
                    <a:lumMod val="75000"/>
                    <a:lumOff val="25000"/>
                  </a:schemeClr>
                </a:solidFill>
              </a:defRPr>
            </a:lvl1pPr>
          </a:lstStyle>
          <a:p>
            <a:pPr lvl="0"/>
            <a:r>
              <a:rPr lang="en-US" dirty="0"/>
              <a:t>Click to add text</a:t>
            </a:r>
            <a:br>
              <a:rPr lang="en-US" dirty="0"/>
            </a:br>
            <a:r>
              <a:rPr lang="en-US" dirty="0"/>
              <a:t>(Arial 18 pt)</a:t>
            </a:r>
          </a:p>
        </p:txBody>
      </p:sp>
      <p:sp>
        <p:nvSpPr>
          <p:cNvPr id="10" name="Content Placeholder 9">
            <a:extLst>
              <a:ext uri="{FF2B5EF4-FFF2-40B4-BE49-F238E27FC236}">
                <a16:creationId xmlns:a16="http://schemas.microsoft.com/office/drawing/2014/main" id="{85F5CF3D-A561-43C6-AED0-4C8952C5F23E}"/>
              </a:ext>
            </a:extLst>
          </p:cNvPr>
          <p:cNvSpPr>
            <a:spLocks noGrp="1"/>
          </p:cNvSpPr>
          <p:nvPr>
            <p:ph sz="quarter" idx="13" hasCustomPrompt="1"/>
          </p:nvPr>
        </p:nvSpPr>
        <p:spPr bwMode="black">
          <a:xfrm>
            <a:off x="3438144" y="2679192"/>
            <a:ext cx="2423160" cy="3630168"/>
          </a:xfrm>
        </p:spPr>
        <p:txBody>
          <a:bodyPr/>
          <a:lstStyle>
            <a:lvl1pPr>
              <a:spcBef>
                <a:spcPts val="1500"/>
              </a:spcBef>
              <a:defRPr sz="1600" b="0">
                <a:solidFill>
                  <a:schemeClr val="accent1"/>
                </a:solidFill>
              </a:defRPr>
            </a:lvl1pPr>
            <a:lvl2pPr marL="182880" indent="-182880">
              <a:spcBef>
                <a:spcPts val="600"/>
              </a:spcBef>
              <a:defRPr sz="1600" b="0">
                <a:solidFill>
                  <a:schemeClr val="accent1"/>
                </a:solidFill>
              </a:defRPr>
            </a:lvl2pPr>
            <a:lvl3pPr marL="365760" indent="-182880">
              <a:spcBef>
                <a:spcPts val="600"/>
              </a:spcBef>
              <a:defRPr sz="1600" b="0">
                <a:solidFill>
                  <a:schemeClr val="accent1"/>
                </a:solidFill>
              </a:defRPr>
            </a:lvl3pPr>
          </a:lstStyle>
          <a:p>
            <a:pPr lvl="0"/>
            <a:r>
              <a:rPr lang="en-US" dirty="0"/>
              <a:t>Click to add text (Arial 16 </a:t>
            </a:r>
            <a:r>
              <a:rPr lang="en-US" dirty="0" err="1"/>
              <a:t>pt</a:t>
            </a:r>
            <a:r>
              <a:rPr lang="en-US" dirty="0"/>
              <a:t>)</a:t>
            </a:r>
          </a:p>
          <a:p>
            <a:pPr lvl="1"/>
            <a:r>
              <a:rPr lang="en-US" dirty="0"/>
              <a:t>Second level</a:t>
            </a:r>
          </a:p>
          <a:p>
            <a:pPr lvl="2"/>
            <a:r>
              <a:rPr lang="en-US" dirty="0"/>
              <a:t>Third level</a:t>
            </a:r>
          </a:p>
        </p:txBody>
      </p:sp>
      <p:sp>
        <p:nvSpPr>
          <p:cNvPr id="12" name="Text Placeholder 11">
            <a:extLst>
              <a:ext uri="{FF2B5EF4-FFF2-40B4-BE49-F238E27FC236}">
                <a16:creationId xmlns:a16="http://schemas.microsoft.com/office/drawing/2014/main" id="{6FE7BBE6-6473-4F15-B17D-4DC8CF07A74C}"/>
              </a:ext>
            </a:extLst>
          </p:cNvPr>
          <p:cNvSpPr>
            <a:spLocks noGrp="1"/>
          </p:cNvSpPr>
          <p:nvPr>
            <p:ph type="body" sz="quarter" idx="14" hasCustomPrompt="1"/>
          </p:nvPr>
        </p:nvSpPr>
        <p:spPr bwMode="gray">
          <a:xfrm>
            <a:off x="6327648" y="1856232"/>
            <a:ext cx="2423160" cy="658368"/>
          </a:xfrm>
          <a:solidFill>
            <a:srgbClr val="F5F5F5"/>
          </a:solidFill>
          <a:effectLst/>
        </p:spPr>
        <p:txBody>
          <a:bodyPr bIns="64008" anchor="b"/>
          <a:lstStyle>
            <a:lvl1pPr>
              <a:spcBef>
                <a:spcPts val="0"/>
              </a:spcBef>
              <a:defRPr b="0">
                <a:solidFill>
                  <a:schemeClr val="accent1">
                    <a:lumMod val="75000"/>
                    <a:lumOff val="25000"/>
                  </a:schemeClr>
                </a:solidFill>
              </a:defRPr>
            </a:lvl1pPr>
          </a:lstStyle>
          <a:p>
            <a:pPr lvl="0"/>
            <a:r>
              <a:rPr lang="en-US" dirty="0"/>
              <a:t>Click to add text</a:t>
            </a:r>
            <a:br>
              <a:rPr lang="en-US" dirty="0"/>
            </a:br>
            <a:r>
              <a:rPr lang="en-US" dirty="0"/>
              <a:t>(Arial 18 pt)</a:t>
            </a:r>
          </a:p>
        </p:txBody>
      </p:sp>
      <p:sp>
        <p:nvSpPr>
          <p:cNvPr id="14" name="Content Placeholder 13">
            <a:extLst>
              <a:ext uri="{FF2B5EF4-FFF2-40B4-BE49-F238E27FC236}">
                <a16:creationId xmlns:a16="http://schemas.microsoft.com/office/drawing/2014/main" id="{A036991A-2914-4ED0-8DDD-212CC13C8AB1}"/>
              </a:ext>
            </a:extLst>
          </p:cNvPr>
          <p:cNvSpPr>
            <a:spLocks noGrp="1"/>
          </p:cNvSpPr>
          <p:nvPr>
            <p:ph sz="quarter" idx="15" hasCustomPrompt="1"/>
          </p:nvPr>
        </p:nvSpPr>
        <p:spPr bwMode="black">
          <a:xfrm>
            <a:off x="6327648" y="2679192"/>
            <a:ext cx="2423160" cy="3630168"/>
          </a:xfrm>
        </p:spPr>
        <p:txBody>
          <a:bodyPr/>
          <a:lstStyle>
            <a:lvl1pPr>
              <a:spcBef>
                <a:spcPts val="1500"/>
              </a:spcBef>
              <a:defRPr sz="1600" b="0">
                <a:solidFill>
                  <a:schemeClr val="accent1"/>
                </a:solidFill>
              </a:defRPr>
            </a:lvl1pPr>
            <a:lvl2pPr marL="182880" indent="-182880">
              <a:spcBef>
                <a:spcPts val="600"/>
              </a:spcBef>
              <a:defRPr sz="1600" b="0">
                <a:solidFill>
                  <a:schemeClr val="accent1"/>
                </a:solidFill>
              </a:defRPr>
            </a:lvl2pPr>
            <a:lvl3pPr marL="365760" indent="-182880">
              <a:spcBef>
                <a:spcPts val="600"/>
              </a:spcBef>
              <a:defRPr sz="1600" b="0">
                <a:solidFill>
                  <a:schemeClr val="accent1"/>
                </a:solidFill>
              </a:defRPr>
            </a:lvl3pPr>
          </a:lstStyle>
          <a:p>
            <a:pPr lvl="0"/>
            <a:r>
              <a:rPr lang="en-US" dirty="0"/>
              <a:t>Click to add text (Arial 16 </a:t>
            </a:r>
            <a:r>
              <a:rPr lang="en-US" dirty="0" err="1"/>
              <a:t>pt</a:t>
            </a:r>
            <a:r>
              <a:rPr lang="en-US" dirty="0"/>
              <a:t>)</a:t>
            </a:r>
          </a:p>
          <a:p>
            <a:pPr lvl="1"/>
            <a:r>
              <a:rPr lang="en-US" dirty="0"/>
              <a:t>Second level</a:t>
            </a:r>
          </a:p>
          <a:p>
            <a:pPr lvl="2"/>
            <a:r>
              <a:rPr lang="en-US" dirty="0"/>
              <a:t>Third level</a:t>
            </a:r>
          </a:p>
        </p:txBody>
      </p:sp>
      <p:sp>
        <p:nvSpPr>
          <p:cNvPr id="16" name="Text Placeholder 15">
            <a:extLst>
              <a:ext uri="{FF2B5EF4-FFF2-40B4-BE49-F238E27FC236}">
                <a16:creationId xmlns:a16="http://schemas.microsoft.com/office/drawing/2014/main" id="{94CFE104-7E77-411D-9AA7-EDA183E88F21}"/>
              </a:ext>
            </a:extLst>
          </p:cNvPr>
          <p:cNvSpPr>
            <a:spLocks noGrp="1"/>
          </p:cNvSpPr>
          <p:nvPr>
            <p:ph type="body" sz="quarter" idx="16" hasCustomPrompt="1"/>
          </p:nvPr>
        </p:nvSpPr>
        <p:spPr bwMode="gray">
          <a:xfrm>
            <a:off x="9217152" y="1856232"/>
            <a:ext cx="2423160" cy="658368"/>
          </a:xfrm>
          <a:solidFill>
            <a:srgbClr val="F5F5F5"/>
          </a:solidFill>
          <a:effectLst/>
        </p:spPr>
        <p:txBody>
          <a:bodyPr bIns="64008" anchor="b"/>
          <a:lstStyle>
            <a:lvl1pPr>
              <a:spcBef>
                <a:spcPts val="0"/>
              </a:spcBef>
              <a:defRPr b="0">
                <a:solidFill>
                  <a:schemeClr val="accent1">
                    <a:lumMod val="75000"/>
                    <a:lumOff val="25000"/>
                  </a:schemeClr>
                </a:solidFill>
              </a:defRPr>
            </a:lvl1pPr>
          </a:lstStyle>
          <a:p>
            <a:pPr lvl="0"/>
            <a:r>
              <a:rPr lang="en-US" dirty="0"/>
              <a:t>Click to add text</a:t>
            </a:r>
            <a:br>
              <a:rPr lang="en-US" dirty="0"/>
            </a:br>
            <a:r>
              <a:rPr lang="en-US" dirty="0"/>
              <a:t>(Arial 18 pt)</a:t>
            </a:r>
          </a:p>
        </p:txBody>
      </p:sp>
      <p:sp>
        <p:nvSpPr>
          <p:cNvPr id="18" name="Content Placeholder 17">
            <a:extLst>
              <a:ext uri="{FF2B5EF4-FFF2-40B4-BE49-F238E27FC236}">
                <a16:creationId xmlns:a16="http://schemas.microsoft.com/office/drawing/2014/main" id="{CF874E32-0FA2-4356-949A-FF2CAEA5F016}"/>
              </a:ext>
            </a:extLst>
          </p:cNvPr>
          <p:cNvSpPr>
            <a:spLocks noGrp="1"/>
          </p:cNvSpPr>
          <p:nvPr>
            <p:ph sz="quarter" idx="17" hasCustomPrompt="1"/>
          </p:nvPr>
        </p:nvSpPr>
        <p:spPr bwMode="black">
          <a:xfrm>
            <a:off x="9217152" y="2679192"/>
            <a:ext cx="2423160" cy="3630168"/>
          </a:xfrm>
        </p:spPr>
        <p:txBody>
          <a:bodyPr/>
          <a:lstStyle>
            <a:lvl1pPr>
              <a:spcBef>
                <a:spcPts val="1500"/>
              </a:spcBef>
              <a:defRPr sz="1600" b="0">
                <a:solidFill>
                  <a:schemeClr val="accent1"/>
                </a:solidFill>
              </a:defRPr>
            </a:lvl1pPr>
            <a:lvl2pPr marL="182880" indent="-182880">
              <a:spcBef>
                <a:spcPts val="600"/>
              </a:spcBef>
              <a:defRPr sz="1600" b="0">
                <a:solidFill>
                  <a:schemeClr val="accent1"/>
                </a:solidFill>
              </a:defRPr>
            </a:lvl2pPr>
            <a:lvl3pPr marL="365760" indent="-182880">
              <a:spcBef>
                <a:spcPts val="600"/>
              </a:spcBef>
              <a:defRPr sz="1600" b="0">
                <a:solidFill>
                  <a:schemeClr val="accent1"/>
                </a:solidFill>
              </a:defRPr>
            </a:lvl3pPr>
          </a:lstStyle>
          <a:p>
            <a:pPr lvl="0"/>
            <a:r>
              <a:rPr lang="en-US" dirty="0"/>
              <a:t>Click to add text (Arial 16 </a:t>
            </a:r>
            <a:r>
              <a:rPr lang="en-US" dirty="0" err="1"/>
              <a:t>pt</a:t>
            </a:r>
            <a:r>
              <a:rPr lang="en-US" dirty="0"/>
              <a:t>)</a:t>
            </a:r>
          </a:p>
          <a:p>
            <a:pPr lvl="1"/>
            <a:r>
              <a:rPr lang="en-US" dirty="0"/>
              <a:t>Second level</a:t>
            </a:r>
          </a:p>
          <a:p>
            <a:pPr lvl="2"/>
            <a:r>
              <a:rPr lang="en-US" dirty="0"/>
              <a:t>Third level</a:t>
            </a:r>
          </a:p>
        </p:txBody>
      </p:sp>
    </p:spTree>
    <p:extLst>
      <p:ext uri="{BB962C8B-B14F-4D97-AF65-F5344CB8AC3E}">
        <p14:creationId xmlns:p14="http://schemas.microsoft.com/office/powerpoint/2010/main" val="2603420764"/>
      </p:ext>
    </p:extLst>
  </p:cSld>
  <p:clrMapOvr>
    <a:masterClrMapping/>
  </p:clrMapOvr>
  <p:extLst>
    <p:ext uri="{DCECCB84-F9BA-43D5-87BE-67443E8EF086}">
      <p15:sldGuideLst xmlns:p15="http://schemas.microsoft.com/office/powerpoint/2012/main">
        <p15:guide id="1" orient="horz" pos="11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Panel">
    <p:bg>
      <p:bgPr>
        <a:solidFill>
          <a:srgbClr val="F5F5F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AC89FE-52C7-4AD1-AA79-B8F5D23C151A}"/>
              </a:ext>
            </a:extLst>
          </p:cNvPr>
          <p:cNvSpPr/>
          <p:nvPr userDrawn="1"/>
        </p:nvSpPr>
        <p:spPr bwMode="white">
          <a:xfrm>
            <a:off x="0" y="0"/>
            <a:ext cx="4059936" cy="6858000"/>
          </a:xfrm>
          <a:prstGeom prst="rect">
            <a:avLst/>
          </a:prstGeom>
          <a:gradFill>
            <a:gsLst>
              <a:gs pos="100000">
                <a:schemeClr val="accent1">
                  <a:lumMod val="75000"/>
                  <a:lumOff val="25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ts val="0"/>
              </a:spcBef>
              <a:spcAft>
                <a:spcPts val="600"/>
              </a:spcAft>
            </a:pPr>
            <a:endParaRPr lang="en-US" sz="1800" dirty="0"/>
          </a:p>
        </p:txBody>
      </p:sp>
      <p:sp>
        <p:nvSpPr>
          <p:cNvPr id="2" name="Title 1">
            <a:extLst>
              <a:ext uri="{FF2B5EF4-FFF2-40B4-BE49-F238E27FC236}">
                <a16:creationId xmlns:a16="http://schemas.microsoft.com/office/drawing/2014/main" id="{6BE9FF73-8ABA-455B-B206-BF71E94E388A}"/>
              </a:ext>
            </a:extLst>
          </p:cNvPr>
          <p:cNvSpPr>
            <a:spLocks noGrp="1"/>
          </p:cNvSpPr>
          <p:nvPr>
            <p:ph type="title" hasCustomPrompt="1"/>
          </p:nvPr>
        </p:nvSpPr>
        <p:spPr bwMode="black">
          <a:xfrm>
            <a:off x="548640" y="429766"/>
            <a:ext cx="2962021" cy="5971032"/>
          </a:xfrm>
        </p:spPr>
        <p:txBody>
          <a:bodyPr anchor="ctr">
            <a:noAutofit/>
          </a:bodyPr>
          <a:lstStyle>
            <a:lvl1pPr>
              <a:defRPr sz="3200">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549F9862-8A37-4ECE-867E-B3B15568E599}"/>
              </a:ext>
            </a:extLst>
          </p:cNvPr>
          <p:cNvSpPr>
            <a:spLocks noGrp="1"/>
          </p:cNvSpPr>
          <p:nvPr>
            <p:ph idx="1" hasCustomPrompt="1"/>
          </p:nvPr>
        </p:nvSpPr>
        <p:spPr bwMode="black">
          <a:xfrm>
            <a:off x="4608575" y="548640"/>
            <a:ext cx="7034149" cy="5760720"/>
          </a:xfrm>
        </p:spPr>
        <p:txBody>
          <a:bodyPr anchor="ctr"/>
          <a:lstStyle>
            <a:lvl1pPr>
              <a:defRPr sz="1800">
                <a:solidFill>
                  <a:schemeClr val="accent6">
                    <a:lumMod val="75000"/>
                  </a:schemeClr>
                </a:solidFill>
              </a:defRPr>
            </a:lvl1pPr>
            <a:lvl2pPr>
              <a:defRPr sz="1800">
                <a:solidFill>
                  <a:schemeClr val="accent6">
                    <a:lumMod val="75000"/>
                  </a:schemeClr>
                </a:solidFill>
              </a:defRPr>
            </a:lvl2pPr>
            <a:lvl3pPr>
              <a:defRPr sz="1800">
                <a:solidFill>
                  <a:schemeClr val="accent6">
                    <a:lumMod val="75000"/>
                  </a:schemeClr>
                </a:solidFill>
              </a:defRPr>
            </a:lvl3pPr>
            <a:lvl4pPr>
              <a:defRPr sz="1800"/>
            </a:lvl4pPr>
            <a:lvl5pPr>
              <a:defRPr sz="1800"/>
            </a:lvl5pPr>
            <a:lvl6pPr>
              <a:defRPr sz="2000"/>
            </a:lvl6pPr>
            <a:lvl7pPr>
              <a:defRPr sz="2000"/>
            </a:lvl7pPr>
            <a:lvl8pPr>
              <a:defRPr sz="2000"/>
            </a:lvl8pPr>
            <a:lvl9pPr>
              <a:defRPr sz="2000"/>
            </a:lvl9pPr>
          </a:lstStyle>
          <a:p>
            <a:pPr lvl="0"/>
            <a:r>
              <a:rPr lang="en-US" dirty="0"/>
              <a:t>Click to add text (Arial 18 pt)</a:t>
            </a:r>
          </a:p>
          <a:p>
            <a:pPr lvl="1"/>
            <a:r>
              <a:rPr lang="en-US" dirty="0"/>
              <a:t>Second level</a:t>
            </a:r>
          </a:p>
          <a:p>
            <a:pPr lvl="2"/>
            <a:r>
              <a:rPr lang="en-US" dirty="0"/>
              <a:t>Third level</a:t>
            </a:r>
          </a:p>
        </p:txBody>
      </p:sp>
    </p:spTree>
    <p:extLst>
      <p:ext uri="{BB962C8B-B14F-4D97-AF65-F5344CB8AC3E}">
        <p14:creationId xmlns:p14="http://schemas.microsoft.com/office/powerpoint/2010/main" val="2294529293"/>
      </p:ext>
    </p:extLst>
  </p:cSld>
  <p:clrMapOvr>
    <a:masterClrMapping/>
  </p:clrMapOvr>
  <p:extLst>
    <p:ext uri="{DCECCB84-F9BA-43D5-87BE-67443E8EF086}">
      <p15:sldGuideLst xmlns:p15="http://schemas.microsoft.com/office/powerpoint/2012/main">
        <p15:guide id="1" pos="2212" userDrawn="1">
          <p15:clr>
            <a:srgbClr val="FBAE40"/>
          </p15:clr>
        </p15:guide>
        <p15:guide id="2" pos="290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Panel">
    <p:bg>
      <p:bgPr>
        <a:solidFill>
          <a:srgbClr val="F5F5F5"/>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98E4BA-3CE1-454C-8616-8E3F5553A35F}"/>
              </a:ext>
            </a:extLst>
          </p:cNvPr>
          <p:cNvSpPr/>
          <p:nvPr userDrawn="1"/>
        </p:nvSpPr>
        <p:spPr bwMode="white">
          <a:xfrm>
            <a:off x="8132064" y="0"/>
            <a:ext cx="4059936" cy="6858000"/>
          </a:xfrm>
          <a:prstGeom prst="rect">
            <a:avLst/>
          </a:prstGeom>
          <a:gradFill>
            <a:gsLst>
              <a:gs pos="100000">
                <a:schemeClr val="accent1">
                  <a:lumMod val="75000"/>
                  <a:lumOff val="25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lvl="0">
              <a:spcBef>
                <a:spcPts val="0"/>
              </a:spcBef>
              <a:spcAft>
                <a:spcPts val="600"/>
              </a:spcAft>
            </a:pPr>
            <a:endParaRPr lang="en-US" sz="1800" dirty="0"/>
          </a:p>
        </p:txBody>
      </p:sp>
      <p:sp>
        <p:nvSpPr>
          <p:cNvPr id="5" name="Title 1">
            <a:extLst>
              <a:ext uri="{FF2B5EF4-FFF2-40B4-BE49-F238E27FC236}">
                <a16:creationId xmlns:a16="http://schemas.microsoft.com/office/drawing/2014/main" id="{E3E86EA2-03CB-4305-BC47-BED1CA837500}"/>
              </a:ext>
            </a:extLst>
          </p:cNvPr>
          <p:cNvSpPr>
            <a:spLocks noGrp="1"/>
          </p:cNvSpPr>
          <p:nvPr>
            <p:ph type="title" hasCustomPrompt="1"/>
          </p:nvPr>
        </p:nvSpPr>
        <p:spPr bwMode="black">
          <a:xfrm>
            <a:off x="548640" y="429768"/>
            <a:ext cx="7033260" cy="492443"/>
          </a:xfrm>
        </p:spPr>
        <p:txBody>
          <a:bodyPr/>
          <a:lstStyle>
            <a:lvl1pPr>
              <a:defRPr/>
            </a:lvl1pPr>
          </a:lstStyle>
          <a:p>
            <a:r>
              <a:rPr lang="en-US" dirty="0"/>
              <a:t>Click to add title</a:t>
            </a:r>
          </a:p>
        </p:txBody>
      </p:sp>
      <p:sp>
        <p:nvSpPr>
          <p:cNvPr id="6" name="Content Placeholder 2">
            <a:extLst>
              <a:ext uri="{FF2B5EF4-FFF2-40B4-BE49-F238E27FC236}">
                <a16:creationId xmlns:a16="http://schemas.microsoft.com/office/drawing/2014/main" id="{BD0444AE-6020-496F-8C08-A5ECD7810979}"/>
              </a:ext>
            </a:extLst>
          </p:cNvPr>
          <p:cNvSpPr>
            <a:spLocks noGrp="1"/>
          </p:cNvSpPr>
          <p:nvPr>
            <p:ph idx="1" hasCustomPrompt="1"/>
          </p:nvPr>
        </p:nvSpPr>
        <p:spPr bwMode="black">
          <a:xfrm>
            <a:off x="548640" y="1856232"/>
            <a:ext cx="7033260" cy="4453128"/>
          </a:xfrm>
        </p:spPr>
        <p:txBody>
          <a:bodyPr/>
          <a:lstStyle>
            <a:lvl1pPr rtl="0">
              <a:defRPr>
                <a:solidFill>
                  <a:schemeClr val="accent6">
                    <a:lumMod val="75000"/>
                  </a:schemeClr>
                </a:solidFill>
              </a:defRPr>
            </a:lvl1pPr>
            <a:lvl2pPr>
              <a:defRPr>
                <a:solidFill>
                  <a:schemeClr val="accent6">
                    <a:lumMod val="75000"/>
                  </a:schemeClr>
                </a:solidFill>
              </a:defRPr>
            </a:lvl2pPr>
            <a:lvl3pPr>
              <a:defRPr>
                <a:solidFill>
                  <a:schemeClr val="accent6">
                    <a:lumMod val="75000"/>
                  </a:schemeClr>
                </a:solidFill>
              </a:defRPr>
            </a:lvl3pPr>
          </a:lstStyle>
          <a:p>
            <a:pPr rtl="0"/>
            <a:r>
              <a:rPr lang="en-US" b="0" i="0" u="none" strike="noStrike" kern="1200" baseline="0" dirty="0">
                <a:solidFill>
                  <a:srgbClr val="1A1628"/>
                </a:solidFill>
                <a:latin typeface="Arial" panose="020B0604020202020204" pitchFamily="34" charset="0"/>
              </a:rPr>
              <a:t>Click to add text (Arial 18 pt)</a:t>
            </a:r>
          </a:p>
          <a:p>
            <a:pPr lvl="1"/>
            <a:r>
              <a:rPr lang="en-US" dirty="0"/>
              <a:t>Second level</a:t>
            </a:r>
          </a:p>
          <a:p>
            <a:pPr lvl="2"/>
            <a:r>
              <a:rPr lang="en-US" dirty="0"/>
              <a:t>Third level</a:t>
            </a:r>
          </a:p>
        </p:txBody>
      </p:sp>
      <p:sp>
        <p:nvSpPr>
          <p:cNvPr id="11" name="Text Placeholder 9">
            <a:extLst>
              <a:ext uri="{FF2B5EF4-FFF2-40B4-BE49-F238E27FC236}">
                <a16:creationId xmlns:a16="http://schemas.microsoft.com/office/drawing/2014/main" id="{E82F80EE-CEBC-442F-B7BC-7B9042599D16}"/>
              </a:ext>
            </a:extLst>
          </p:cNvPr>
          <p:cNvSpPr>
            <a:spLocks noGrp="1"/>
          </p:cNvSpPr>
          <p:nvPr>
            <p:ph type="body" sz="quarter" idx="10" hasCustomPrompt="1"/>
          </p:nvPr>
        </p:nvSpPr>
        <p:spPr bwMode="black">
          <a:xfrm>
            <a:off x="8680450" y="1856232"/>
            <a:ext cx="2962275" cy="3145536"/>
          </a:xfrm>
        </p:spPr>
        <p:txBody>
          <a:bodyPr anchor="ctr"/>
          <a:lstStyle>
            <a:lvl1pPr>
              <a:defRPr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marL="1371600" indent="0">
              <a:buNone/>
              <a:defRPr>
                <a:solidFill>
                  <a:schemeClr val="bg2"/>
                </a:solidFill>
              </a:defRPr>
            </a:lvl4pPr>
            <a:lvl5pPr>
              <a:defRPr>
                <a:solidFill>
                  <a:schemeClr val="bg2"/>
                </a:solidFill>
              </a:defRPr>
            </a:lvl5pPr>
          </a:lstStyle>
          <a:p>
            <a:pPr lvl="0"/>
            <a:r>
              <a:rPr lang="en-US" dirty="0"/>
              <a:t>Click to add text (Arial 18 </a:t>
            </a:r>
            <a:r>
              <a:rPr lang="en-US" dirty="0" err="1"/>
              <a:t>pt</a:t>
            </a:r>
            <a:r>
              <a:rPr lang="en-US" dirty="0"/>
              <a:t>)</a:t>
            </a:r>
          </a:p>
        </p:txBody>
      </p:sp>
      <p:sp>
        <p:nvSpPr>
          <p:cNvPr id="12" name="Footer Placeholder 4">
            <a:extLst>
              <a:ext uri="{FF2B5EF4-FFF2-40B4-BE49-F238E27FC236}">
                <a16:creationId xmlns:a16="http://schemas.microsoft.com/office/drawing/2014/main" id="{9066880D-E1FF-4B8F-B90F-4987878CF4E5}"/>
              </a:ext>
            </a:extLst>
          </p:cNvPr>
          <p:cNvSpPr txBox="1">
            <a:spLocks/>
          </p:cNvSpPr>
          <p:nvPr userDrawn="1"/>
        </p:nvSpPr>
        <p:spPr bwMode="black">
          <a:xfrm>
            <a:off x="11499248" y="6544205"/>
            <a:ext cx="141064" cy="138499"/>
          </a:xfrm>
          <a:prstGeom prst="rect">
            <a:avLst/>
          </a:prstGeom>
        </p:spPr>
        <p:txBody>
          <a:bodyPr vert="horz" wrap="non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fld id="{DA07F8F6-7554-49F2-A940-4760BCDD8FCA}" type="slidenum">
              <a:rPr lang="en-US" sz="900" smtClean="0">
                <a:solidFill>
                  <a:schemeClr val="bg1"/>
                </a:solidFill>
              </a:rPr>
              <a:pPr algn="r">
                <a:spcBef>
                  <a:spcPts val="0"/>
                </a:spcBef>
              </a:pPr>
              <a:t>‹#›</a:t>
            </a:fld>
            <a:endParaRPr lang="en-US" sz="900" dirty="0">
              <a:solidFill>
                <a:schemeClr val="bg1"/>
              </a:solidFill>
            </a:endParaRPr>
          </a:p>
        </p:txBody>
      </p:sp>
      <p:sp>
        <p:nvSpPr>
          <p:cNvPr id="2" name="Footer Placeholder 4">
            <a:extLst>
              <a:ext uri="{FF2B5EF4-FFF2-40B4-BE49-F238E27FC236}">
                <a16:creationId xmlns:a16="http://schemas.microsoft.com/office/drawing/2014/main" id="{B0839582-0618-B893-F28A-34D062D0D347}"/>
              </a:ext>
            </a:extLst>
          </p:cNvPr>
          <p:cNvSpPr txBox="1">
            <a:spLocks/>
          </p:cNvSpPr>
          <p:nvPr userDrawn="1"/>
        </p:nvSpPr>
        <p:spPr bwMode="black">
          <a:xfrm>
            <a:off x="10503969" y="6428232"/>
            <a:ext cx="894134" cy="252000"/>
          </a:xfrm>
          <a:prstGeom prst="rect">
            <a:avLst/>
          </a:prstGeom>
          <a:blipFill>
            <a:blip r:embed="rId2"/>
            <a:stretch>
              <a:fillRect/>
            </a:stretch>
          </a:blipFill>
        </p:spPr>
        <p:txBody>
          <a:bodyPr vert="horz" wrap="squar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endParaRPr lang="en-US" sz="1000" dirty="0">
              <a:solidFill>
                <a:srgbClr val="A3A1A8"/>
              </a:solidFill>
            </a:endParaRPr>
          </a:p>
        </p:txBody>
      </p:sp>
    </p:spTree>
    <p:extLst>
      <p:ext uri="{BB962C8B-B14F-4D97-AF65-F5344CB8AC3E}">
        <p14:creationId xmlns:p14="http://schemas.microsoft.com/office/powerpoint/2010/main" val="2919940996"/>
      </p:ext>
    </p:extLst>
  </p:cSld>
  <p:clrMapOvr>
    <a:masterClrMapping/>
  </p:clrMapOvr>
  <p:extLst>
    <p:ext uri="{DCECCB84-F9BA-43D5-87BE-67443E8EF086}">
      <p15:sldGuideLst xmlns:p15="http://schemas.microsoft.com/office/powerpoint/2012/main">
        <p15:guide id="1" orient="horz" pos="1170" userDrawn="1">
          <p15:clr>
            <a:srgbClr val="FBAE40"/>
          </p15:clr>
        </p15:guide>
        <p15:guide id="3" pos="4776" userDrawn="1">
          <p15:clr>
            <a:srgbClr val="FBAE40"/>
          </p15:clr>
        </p15:guide>
        <p15:guide id="4" pos="546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ags" Target="../tags/tag2.xml" /><Relationship Id="rId3" Type="http://schemas.openxmlformats.org/officeDocument/2006/relationships/slideLayout" Target="../slideLayouts/slideLayout3.xml" /><Relationship Id="rId21" Type="http://schemas.openxmlformats.org/officeDocument/2006/relationships/image" Target="../media/image1.emf"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theme" Target="../theme/theme1.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oleObject" Target="../embeddings/oleObject1.bin"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tags" Target="../tags/tag3.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image" Target="../media/image2.png"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 /><Relationship Id="rId13" Type="http://schemas.openxmlformats.org/officeDocument/2006/relationships/slideLayout" Target="../slideLayouts/slideLayout29.xml" /><Relationship Id="rId18" Type="http://schemas.openxmlformats.org/officeDocument/2006/relationships/theme" Target="../theme/theme2.xml" /><Relationship Id="rId3" Type="http://schemas.openxmlformats.org/officeDocument/2006/relationships/slideLayout" Target="../slideLayouts/slideLayout19.xml" /><Relationship Id="rId21" Type="http://schemas.openxmlformats.org/officeDocument/2006/relationships/oleObject" Target="../embeddings/oleObject2.bin" /><Relationship Id="rId7" Type="http://schemas.openxmlformats.org/officeDocument/2006/relationships/slideLayout" Target="../slideLayouts/slideLayout23.xml" /><Relationship Id="rId12" Type="http://schemas.openxmlformats.org/officeDocument/2006/relationships/slideLayout" Target="../slideLayouts/slideLayout28.xml" /><Relationship Id="rId17" Type="http://schemas.openxmlformats.org/officeDocument/2006/relationships/slideLayout" Target="../slideLayouts/slideLayout33.xml" /><Relationship Id="rId2" Type="http://schemas.openxmlformats.org/officeDocument/2006/relationships/slideLayout" Target="../slideLayouts/slideLayout18.xml" /><Relationship Id="rId16" Type="http://schemas.openxmlformats.org/officeDocument/2006/relationships/slideLayout" Target="../slideLayouts/slideLayout32.xml" /><Relationship Id="rId20" Type="http://schemas.openxmlformats.org/officeDocument/2006/relationships/tags" Target="../tags/tag5.xml" /><Relationship Id="rId1" Type="http://schemas.openxmlformats.org/officeDocument/2006/relationships/slideLayout" Target="../slideLayouts/slideLayout17.xml" /><Relationship Id="rId6" Type="http://schemas.openxmlformats.org/officeDocument/2006/relationships/slideLayout" Target="../slideLayouts/slideLayout22.xml" /><Relationship Id="rId11" Type="http://schemas.openxmlformats.org/officeDocument/2006/relationships/slideLayout" Target="../slideLayouts/slideLayout27.xml" /><Relationship Id="rId5" Type="http://schemas.openxmlformats.org/officeDocument/2006/relationships/slideLayout" Target="../slideLayouts/slideLayout21.xml" /><Relationship Id="rId15" Type="http://schemas.openxmlformats.org/officeDocument/2006/relationships/slideLayout" Target="../slideLayouts/slideLayout31.xml" /><Relationship Id="rId23" Type="http://schemas.openxmlformats.org/officeDocument/2006/relationships/image" Target="../media/image2.png" /><Relationship Id="rId10" Type="http://schemas.openxmlformats.org/officeDocument/2006/relationships/slideLayout" Target="../slideLayouts/slideLayout26.xml" /><Relationship Id="rId19" Type="http://schemas.openxmlformats.org/officeDocument/2006/relationships/tags" Target="../tags/tag4.xml" /><Relationship Id="rId4" Type="http://schemas.openxmlformats.org/officeDocument/2006/relationships/slideLayout" Target="../slideLayouts/slideLayout20.xml" /><Relationship Id="rId9" Type="http://schemas.openxmlformats.org/officeDocument/2006/relationships/slideLayout" Target="../slideLayouts/slideLayout25.xml" /><Relationship Id="rId14" Type="http://schemas.openxmlformats.org/officeDocument/2006/relationships/slideLayout" Target="../slideLayouts/slideLayout30.xml" /><Relationship Id="rId22" Type="http://schemas.openxmlformats.org/officeDocument/2006/relationships/image" Target="../media/image1.emf"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FA043B6-B4E9-4765-8578-891E082D3F60}"/>
              </a:ext>
            </a:extLst>
          </p:cNvPr>
          <p:cNvGraphicFramePr>
            <a:graphicFrameLocks noChangeAspect="1"/>
          </p:cNvGraphicFramePr>
          <p:nvPr userDrawn="1">
            <p:custDataLst>
              <p:tags r:id="rId18"/>
            </p:custDataLst>
            <p:extLst>
              <p:ext uri="{D42A27DB-BD31-4B8C-83A1-F6EECF244321}">
                <p14:modId xmlns:p14="http://schemas.microsoft.com/office/powerpoint/2010/main" val="3446904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95" imgH="394" progId="TCLayout.ActiveDocument.1">
                  <p:embed/>
                </p:oleObj>
              </mc:Choice>
              <mc:Fallback>
                <p:oleObj name="think-cell Slide" r:id="rId20" imgW="395" imgH="394" progId="TCLayout.ActiveDocument.1">
                  <p:embed/>
                  <p:pic>
                    <p:nvPicPr>
                      <p:cNvPr id="5" name="Object 4" hidden="1">
                        <a:extLst>
                          <a:ext uri="{FF2B5EF4-FFF2-40B4-BE49-F238E27FC236}">
                            <a16:creationId xmlns:a16="http://schemas.microsoft.com/office/drawing/2014/main" id="{9FA043B6-B4E9-4765-8578-891E082D3F60}"/>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C0EC85-9B05-4F8D-B59C-2295DBB556A3}"/>
              </a:ext>
            </a:extLst>
          </p:cNvPr>
          <p:cNvSpPr/>
          <p:nvPr userDrawn="1">
            <p:custDataLst>
              <p:tags r:id="rId19"/>
            </p:custDataLst>
          </p:nvPr>
        </p:nvSpPr>
        <p:spPr>
          <a:xfrm>
            <a:off x="0" y="0"/>
            <a:ext cx="158750" cy="15875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600"/>
              </a:spcBef>
              <a:spcAft>
                <a:spcPts val="0"/>
              </a:spcAft>
            </a:pPr>
            <a:endParaRPr lang="en-US" sz="3200" b="0" i="0" baseline="0" dirty="0">
              <a:latin typeface="Calibri Light" panose="020F0302020204030204" pitchFamily="34" charset="0"/>
              <a:ea typeface="+mj-ea"/>
              <a:cs typeface="Calibri Light" panose="020F0302020204030204" pitchFamily="34" charset="0"/>
              <a:sym typeface="Calibri Light" panose="020F0302020204030204" pitchFamily="34" charset="0"/>
            </a:endParaRPr>
          </a:p>
        </p:txBody>
      </p:sp>
      <p:sp>
        <p:nvSpPr>
          <p:cNvPr id="2" name="Title Placeholder 1">
            <a:extLst>
              <a:ext uri="{FF2B5EF4-FFF2-40B4-BE49-F238E27FC236}">
                <a16:creationId xmlns:a16="http://schemas.microsoft.com/office/drawing/2014/main" id="{E1EA114F-0D26-4F75-9C91-62862E7EFB46}"/>
              </a:ext>
            </a:extLst>
          </p:cNvPr>
          <p:cNvSpPr>
            <a:spLocks noGrp="1"/>
          </p:cNvSpPr>
          <p:nvPr>
            <p:ph type="title"/>
          </p:nvPr>
        </p:nvSpPr>
        <p:spPr bwMode="black">
          <a:xfrm>
            <a:off x="548640" y="429768"/>
            <a:ext cx="11091672" cy="492443"/>
          </a:xfrm>
          <a:prstGeom prst="rect">
            <a:avLst/>
          </a:prstGeom>
        </p:spPr>
        <p:txBody>
          <a:bodyPr vert="horz" lIns="0" tIns="0" rIns="0" bIns="0" rtlCol="0" anchor="t">
            <a:spAutoFit/>
          </a:bodyPr>
          <a:lstStyle/>
          <a:p>
            <a:r>
              <a:rPr lang="en-US" dirty="0"/>
              <a:t>Click to add title</a:t>
            </a:r>
          </a:p>
        </p:txBody>
      </p:sp>
      <p:sp>
        <p:nvSpPr>
          <p:cNvPr id="3" name="Text Placeholder 2">
            <a:extLst>
              <a:ext uri="{FF2B5EF4-FFF2-40B4-BE49-F238E27FC236}">
                <a16:creationId xmlns:a16="http://schemas.microsoft.com/office/drawing/2014/main" id="{E5919C1B-9847-492D-9832-3F08D03F2361}"/>
              </a:ext>
            </a:extLst>
          </p:cNvPr>
          <p:cNvSpPr>
            <a:spLocks noGrp="1"/>
          </p:cNvSpPr>
          <p:nvPr>
            <p:ph type="body" idx="1"/>
          </p:nvPr>
        </p:nvSpPr>
        <p:spPr bwMode="black">
          <a:xfrm>
            <a:off x="548640" y="1856232"/>
            <a:ext cx="11091672" cy="4453128"/>
          </a:xfrm>
          <a:prstGeom prst="rect">
            <a:avLst/>
          </a:prstGeom>
        </p:spPr>
        <p:txBody>
          <a:bodyPr vert="horz" lIns="0" tIns="0" rIns="0" bIns="0" rtlCol="0">
            <a:noAutofit/>
          </a:bodyPr>
          <a:lstStyle/>
          <a:p>
            <a:pPr lvl="0"/>
            <a:r>
              <a:rPr lang="en-US" dirty="0"/>
              <a:t>Click to add text (Arial 18 </a:t>
            </a:r>
            <a:r>
              <a:rPr lang="en-US" dirty="0" err="1"/>
              <a:t>pt</a:t>
            </a:r>
            <a:r>
              <a:rPr lang="en-US" dirty="0"/>
              <a:t>)</a:t>
            </a:r>
          </a:p>
          <a:p>
            <a:pPr lvl="1"/>
            <a:r>
              <a:rPr lang="en-US" dirty="0"/>
              <a:t>Second level</a:t>
            </a:r>
          </a:p>
          <a:p>
            <a:pPr lvl="2"/>
            <a:r>
              <a:rPr lang="en-US" dirty="0"/>
              <a:t>Third level</a:t>
            </a:r>
          </a:p>
        </p:txBody>
      </p:sp>
      <p:sp>
        <p:nvSpPr>
          <p:cNvPr id="12" name="Footer Placeholder 4">
            <a:extLst>
              <a:ext uri="{FF2B5EF4-FFF2-40B4-BE49-F238E27FC236}">
                <a16:creationId xmlns:a16="http://schemas.microsoft.com/office/drawing/2014/main" id="{EBE4C112-DAE1-4383-B338-60D56B961C5A}"/>
              </a:ext>
            </a:extLst>
          </p:cNvPr>
          <p:cNvSpPr txBox="1">
            <a:spLocks/>
          </p:cNvSpPr>
          <p:nvPr userDrawn="1"/>
        </p:nvSpPr>
        <p:spPr bwMode="black">
          <a:xfrm>
            <a:off x="10503969" y="6428232"/>
            <a:ext cx="894134" cy="252000"/>
          </a:xfrm>
          <a:prstGeom prst="rect">
            <a:avLst/>
          </a:prstGeom>
          <a:blipFill>
            <a:blip r:embed="rId22"/>
            <a:stretch>
              <a:fillRect/>
            </a:stretch>
          </a:blipFill>
        </p:spPr>
        <p:txBody>
          <a:bodyPr vert="horz" wrap="squar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endParaRPr lang="en-US" sz="1000" dirty="0">
              <a:solidFill>
                <a:srgbClr val="A3A1A8"/>
              </a:solidFill>
            </a:endParaRPr>
          </a:p>
        </p:txBody>
      </p:sp>
      <p:sp>
        <p:nvSpPr>
          <p:cNvPr id="13" name="Footer Placeholder 4">
            <a:extLst>
              <a:ext uri="{FF2B5EF4-FFF2-40B4-BE49-F238E27FC236}">
                <a16:creationId xmlns:a16="http://schemas.microsoft.com/office/drawing/2014/main" id="{2877A940-A631-4E1B-B19B-5FF4D109B3FD}"/>
              </a:ext>
            </a:extLst>
          </p:cNvPr>
          <p:cNvSpPr txBox="1">
            <a:spLocks/>
          </p:cNvSpPr>
          <p:nvPr userDrawn="1"/>
        </p:nvSpPr>
        <p:spPr bwMode="black">
          <a:xfrm>
            <a:off x="11483218" y="6528816"/>
            <a:ext cx="157094" cy="153888"/>
          </a:xfrm>
          <a:prstGeom prst="rect">
            <a:avLst/>
          </a:prstGeom>
        </p:spPr>
        <p:txBody>
          <a:bodyPr vert="horz" wrap="non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fld id="{DA07F8F6-7554-49F2-A940-4760BCDD8FCA}" type="slidenum">
              <a:rPr lang="en-US" sz="1000" smtClean="0">
                <a:solidFill>
                  <a:srgbClr val="A3A1A8"/>
                </a:solidFill>
              </a:rPr>
              <a:pPr algn="r">
                <a:spcBef>
                  <a:spcPts val="0"/>
                </a:spcBef>
              </a:pPr>
              <a:t>‹#›</a:t>
            </a:fld>
            <a:endParaRPr lang="en-US" sz="1000" dirty="0">
              <a:solidFill>
                <a:srgbClr val="A3A1A8"/>
              </a:solidFill>
            </a:endParaRPr>
          </a:p>
        </p:txBody>
      </p:sp>
    </p:spTree>
    <p:extLst>
      <p:ext uri="{BB962C8B-B14F-4D97-AF65-F5344CB8AC3E}">
        <p14:creationId xmlns:p14="http://schemas.microsoft.com/office/powerpoint/2010/main" val="3806734793"/>
      </p:ext>
    </p:extLst>
  </p:cSld>
  <p:clrMap bg1="lt1" tx1="dk1" bg2="lt2" tx2="dk2" accent1="accent1" accent2="accent2" accent3="accent3" accent4="accent4" accent5="accent5" accent6="accent6" hlink="hlink" folHlink="folHlink"/>
  <p:sldLayoutIdLst>
    <p:sldLayoutId id="2147483727" r:id="rId1"/>
    <p:sldLayoutId id="2147483688" r:id="rId2"/>
    <p:sldLayoutId id="2147483692" r:id="rId3"/>
    <p:sldLayoutId id="2147483689" r:id="rId4"/>
    <p:sldLayoutId id="2147483723" r:id="rId5"/>
    <p:sldLayoutId id="2147483722" r:id="rId6"/>
    <p:sldLayoutId id="2147483721" r:id="rId7"/>
    <p:sldLayoutId id="2147483694" r:id="rId8"/>
    <p:sldLayoutId id="2147483711" r:id="rId9"/>
    <p:sldLayoutId id="2147483732" r:id="rId10"/>
    <p:sldLayoutId id="2147483733" r:id="rId11"/>
    <p:sldLayoutId id="2147483695" r:id="rId12"/>
    <p:sldLayoutId id="2147483701" r:id="rId13"/>
    <p:sldLayoutId id="2147483734" r:id="rId14"/>
    <p:sldLayoutId id="2147483713" r:id="rId15"/>
    <p:sldLayoutId id="2147483731" r:id="rId16"/>
  </p:sldLayoutIdLst>
  <p:hf sldNum="0" hdr="0" ftr="0" dt="0"/>
  <p:txStyles>
    <p:titleStyle>
      <a:lvl1pPr algn="l" defTabSz="914400" rtl="0" eaLnBrk="1" latinLnBrk="0" hangingPunct="1">
        <a:lnSpc>
          <a:spcPct val="100000"/>
        </a:lnSpc>
        <a:spcBef>
          <a:spcPct val="0"/>
        </a:spcBef>
        <a:buNone/>
        <a:defRPr sz="3200" b="0" i="0" kern="1200">
          <a:solidFill>
            <a:schemeClr val="accent1"/>
          </a:solidFill>
          <a:latin typeface="Georgia" panose="02040502050405020303" pitchFamily="18" charset="0"/>
          <a:ea typeface="+mj-ea"/>
          <a:cs typeface="Calibri Light" panose="020F0302020204030204" pitchFamily="34" charset="0"/>
        </a:defRPr>
      </a:lvl1pPr>
    </p:titleStyle>
    <p:bodyStyle>
      <a:lvl1pPr marL="0" indent="0" algn="l" defTabSz="914400" rtl="0" eaLnBrk="1" latinLnBrk="0" hangingPunct="1">
        <a:lnSpc>
          <a:spcPct val="100000"/>
        </a:lnSpc>
        <a:spcBef>
          <a:spcPts val="1500"/>
        </a:spcBef>
        <a:spcAft>
          <a:spcPts val="0"/>
        </a:spcAft>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6" userDrawn="1">
          <p15:clr>
            <a:srgbClr val="F26B43"/>
          </p15:clr>
        </p15:guide>
        <p15:guide id="2" pos="7334" userDrawn="1">
          <p15:clr>
            <a:srgbClr val="F26B43"/>
          </p15:clr>
        </p15:guide>
        <p15:guide id="3" orient="horz" pos="346" userDrawn="1">
          <p15:clr>
            <a:srgbClr val="F26B43"/>
          </p15:clr>
        </p15:guide>
        <p15:guide id="4" orient="horz" pos="39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FA043B6-B4E9-4765-8578-891E082D3F60}"/>
              </a:ext>
            </a:extLst>
          </p:cNvPr>
          <p:cNvGraphicFramePr>
            <a:graphicFrameLocks noChangeAspect="1"/>
          </p:cNvGraphicFramePr>
          <p:nvPr userDrawn="1">
            <p:custDataLst>
              <p:tags r:id="rId19"/>
            </p:custDataLst>
            <p:extLst>
              <p:ext uri="{D42A27DB-BD31-4B8C-83A1-F6EECF244321}">
                <p14:modId xmlns:p14="http://schemas.microsoft.com/office/powerpoint/2010/main" val="3446904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95" imgH="394" progId="TCLayout.ActiveDocument.1">
                  <p:embed/>
                </p:oleObj>
              </mc:Choice>
              <mc:Fallback>
                <p:oleObj name="think-cell Slide" r:id="rId21" imgW="395" imgH="394" progId="TCLayout.ActiveDocument.1">
                  <p:embed/>
                  <p:pic>
                    <p:nvPicPr>
                      <p:cNvPr id="5" name="Object 4" hidden="1">
                        <a:extLst>
                          <a:ext uri="{FF2B5EF4-FFF2-40B4-BE49-F238E27FC236}">
                            <a16:creationId xmlns:a16="http://schemas.microsoft.com/office/drawing/2014/main" id="{9FA043B6-B4E9-4765-8578-891E082D3F60}"/>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C0EC85-9B05-4F8D-B59C-2295DBB556A3}"/>
              </a:ext>
            </a:extLst>
          </p:cNvPr>
          <p:cNvSpPr/>
          <p:nvPr userDrawn="1">
            <p:custDataLst>
              <p:tags r:id="rId20"/>
            </p:custDataLst>
          </p:nvPr>
        </p:nvSpPr>
        <p:spPr>
          <a:xfrm>
            <a:off x="0" y="0"/>
            <a:ext cx="158750" cy="15875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600"/>
              </a:spcBef>
              <a:spcAft>
                <a:spcPts val="0"/>
              </a:spcAft>
            </a:pPr>
            <a:endParaRPr lang="en-US" sz="3200" b="0" i="0" baseline="0">
              <a:latin typeface="Calibri Light" panose="020F0302020204030204" pitchFamily="34" charset="0"/>
              <a:ea typeface="+mj-ea"/>
              <a:cs typeface="Calibri Light" panose="020F0302020204030204" pitchFamily="34" charset="0"/>
              <a:sym typeface="Calibri Light" panose="020F0302020204030204" pitchFamily="34" charset="0"/>
            </a:endParaRPr>
          </a:p>
        </p:txBody>
      </p:sp>
      <p:sp>
        <p:nvSpPr>
          <p:cNvPr id="2" name="Title Placeholder 1">
            <a:extLst>
              <a:ext uri="{FF2B5EF4-FFF2-40B4-BE49-F238E27FC236}">
                <a16:creationId xmlns:a16="http://schemas.microsoft.com/office/drawing/2014/main" id="{E1EA114F-0D26-4F75-9C91-62862E7EFB46}"/>
              </a:ext>
            </a:extLst>
          </p:cNvPr>
          <p:cNvSpPr>
            <a:spLocks noGrp="1"/>
          </p:cNvSpPr>
          <p:nvPr>
            <p:ph type="title"/>
          </p:nvPr>
        </p:nvSpPr>
        <p:spPr bwMode="black">
          <a:xfrm>
            <a:off x="548640" y="429768"/>
            <a:ext cx="11091672" cy="492443"/>
          </a:xfrm>
          <a:prstGeom prst="rect">
            <a:avLst/>
          </a:prstGeom>
        </p:spPr>
        <p:txBody>
          <a:bodyPr vert="horz" lIns="0" tIns="0" rIns="0" bIns="0" rtlCol="0" anchor="t">
            <a:spAutoFit/>
          </a:bodyPr>
          <a:lstStyle/>
          <a:p>
            <a:r>
              <a:rPr lang="en-US"/>
              <a:t>Click to add title</a:t>
            </a:r>
          </a:p>
        </p:txBody>
      </p:sp>
      <p:sp>
        <p:nvSpPr>
          <p:cNvPr id="3" name="Text Placeholder 2">
            <a:extLst>
              <a:ext uri="{FF2B5EF4-FFF2-40B4-BE49-F238E27FC236}">
                <a16:creationId xmlns:a16="http://schemas.microsoft.com/office/drawing/2014/main" id="{E5919C1B-9847-492D-9832-3F08D03F2361}"/>
              </a:ext>
            </a:extLst>
          </p:cNvPr>
          <p:cNvSpPr>
            <a:spLocks noGrp="1"/>
          </p:cNvSpPr>
          <p:nvPr>
            <p:ph type="body" idx="1"/>
          </p:nvPr>
        </p:nvSpPr>
        <p:spPr bwMode="black">
          <a:xfrm>
            <a:off x="548640" y="1856232"/>
            <a:ext cx="11091672" cy="4453128"/>
          </a:xfrm>
          <a:prstGeom prst="rect">
            <a:avLst/>
          </a:prstGeom>
        </p:spPr>
        <p:txBody>
          <a:bodyPr vert="horz" lIns="0" tIns="0" rIns="0" bIns="0" rtlCol="0">
            <a:noAutofit/>
          </a:bodyPr>
          <a:lstStyle/>
          <a:p>
            <a:pPr lvl="0"/>
            <a:r>
              <a:rPr lang="en-US"/>
              <a:t>Click to add text (Arial 18 </a:t>
            </a:r>
            <a:r>
              <a:rPr lang="en-US" err="1"/>
              <a:t>pt</a:t>
            </a:r>
            <a:r>
              <a:rPr lang="en-US"/>
              <a:t>)</a:t>
            </a:r>
          </a:p>
          <a:p>
            <a:pPr lvl="1"/>
            <a:r>
              <a:rPr lang="en-US"/>
              <a:t>Second level</a:t>
            </a:r>
          </a:p>
          <a:p>
            <a:pPr lvl="2"/>
            <a:r>
              <a:rPr lang="en-US"/>
              <a:t>Third level</a:t>
            </a:r>
          </a:p>
        </p:txBody>
      </p:sp>
      <p:sp>
        <p:nvSpPr>
          <p:cNvPr id="13" name="Footer Placeholder 4">
            <a:extLst>
              <a:ext uri="{FF2B5EF4-FFF2-40B4-BE49-F238E27FC236}">
                <a16:creationId xmlns:a16="http://schemas.microsoft.com/office/drawing/2014/main" id="{2877A940-A631-4E1B-B19B-5FF4D109B3FD}"/>
              </a:ext>
            </a:extLst>
          </p:cNvPr>
          <p:cNvSpPr txBox="1">
            <a:spLocks/>
          </p:cNvSpPr>
          <p:nvPr userDrawn="1"/>
        </p:nvSpPr>
        <p:spPr bwMode="black">
          <a:xfrm>
            <a:off x="11483218" y="6528816"/>
            <a:ext cx="157094" cy="153888"/>
          </a:xfrm>
          <a:prstGeom prst="rect">
            <a:avLst/>
          </a:prstGeom>
        </p:spPr>
        <p:txBody>
          <a:bodyPr vert="horz" wrap="non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fld id="{DA07F8F6-7554-49F2-A940-4760BCDD8FCA}" type="slidenum">
              <a:rPr lang="en-US" sz="1000" smtClean="0">
                <a:solidFill>
                  <a:srgbClr val="A3A1A8"/>
                </a:solidFill>
              </a:rPr>
              <a:pPr algn="r">
                <a:spcBef>
                  <a:spcPts val="0"/>
                </a:spcBef>
              </a:pPr>
              <a:t>‹#›</a:t>
            </a:fld>
            <a:endParaRPr lang="en-US" sz="1000">
              <a:solidFill>
                <a:srgbClr val="A3A1A8"/>
              </a:solidFill>
            </a:endParaRPr>
          </a:p>
        </p:txBody>
      </p:sp>
      <p:sp>
        <p:nvSpPr>
          <p:cNvPr id="6" name="Footer Placeholder 4">
            <a:extLst>
              <a:ext uri="{FF2B5EF4-FFF2-40B4-BE49-F238E27FC236}">
                <a16:creationId xmlns:a16="http://schemas.microsoft.com/office/drawing/2014/main" id="{554E2B59-B112-D194-7894-3E788161FCF3}"/>
              </a:ext>
            </a:extLst>
          </p:cNvPr>
          <p:cNvSpPr txBox="1">
            <a:spLocks/>
          </p:cNvSpPr>
          <p:nvPr userDrawn="1"/>
        </p:nvSpPr>
        <p:spPr bwMode="black">
          <a:xfrm>
            <a:off x="10503969" y="6428232"/>
            <a:ext cx="894134" cy="252000"/>
          </a:xfrm>
          <a:prstGeom prst="rect">
            <a:avLst/>
          </a:prstGeom>
          <a:blipFill>
            <a:blip r:embed="rId23"/>
            <a:stretch>
              <a:fillRect/>
            </a:stretch>
          </a:blipFill>
        </p:spPr>
        <p:txBody>
          <a:bodyPr vert="horz" wrap="square" lIns="0" tIns="0" rIns="0" bIns="0" rtlCol="0" anchor="b">
            <a:spAutoFit/>
          </a:bodyPr>
          <a:lstStyle>
            <a:defPPr>
              <a:defRPr lang="en-CA"/>
            </a:defPPr>
            <a:lvl1pPr algn="ctr" rtl="0" fontAlgn="base">
              <a:spcBef>
                <a:spcPct val="20000"/>
              </a:spcBef>
              <a:spcAft>
                <a:spcPct val="0"/>
              </a:spcAft>
              <a:defRPr lang="en-US" sz="1200" kern="1200">
                <a:solidFill>
                  <a:schemeClr val="tx1">
                    <a:tint val="75000"/>
                  </a:schemeClr>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r">
              <a:spcBef>
                <a:spcPts val="0"/>
              </a:spcBef>
            </a:pPr>
            <a:endParaRPr lang="en-US" sz="1000" dirty="0">
              <a:solidFill>
                <a:srgbClr val="A3A1A8"/>
              </a:solidFill>
            </a:endParaRPr>
          </a:p>
        </p:txBody>
      </p:sp>
    </p:spTree>
    <p:extLst>
      <p:ext uri="{BB962C8B-B14F-4D97-AF65-F5344CB8AC3E}">
        <p14:creationId xmlns:p14="http://schemas.microsoft.com/office/powerpoint/2010/main" val="380673479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hf sldNum="0" hdr="0" ftr="0" dt="0"/>
  <p:txStyles>
    <p:titleStyle>
      <a:lvl1pPr algn="l" defTabSz="914400" rtl="0" eaLnBrk="1" latinLnBrk="0" hangingPunct="1">
        <a:lnSpc>
          <a:spcPct val="100000"/>
        </a:lnSpc>
        <a:spcBef>
          <a:spcPct val="0"/>
        </a:spcBef>
        <a:buNone/>
        <a:defRPr sz="3200" b="0" i="0" kern="1200">
          <a:solidFill>
            <a:schemeClr val="accent1"/>
          </a:solidFill>
          <a:latin typeface="Georgia" panose="02040502050405020303" pitchFamily="18" charset="0"/>
          <a:ea typeface="+mj-ea"/>
          <a:cs typeface="Calibri Light" panose="020F0302020204030204" pitchFamily="34" charset="0"/>
        </a:defRPr>
      </a:lvl1pPr>
    </p:titleStyle>
    <p:bodyStyle>
      <a:lvl1pPr marL="0" indent="0" algn="l" defTabSz="914400" rtl="0" eaLnBrk="1" latinLnBrk="0" hangingPunct="1">
        <a:lnSpc>
          <a:spcPct val="100000"/>
        </a:lnSpc>
        <a:spcBef>
          <a:spcPts val="1500"/>
        </a:spcBef>
        <a:spcAft>
          <a:spcPts val="0"/>
        </a:spcAft>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6" userDrawn="1">
          <p15:clr>
            <a:srgbClr val="F26B43"/>
          </p15:clr>
        </p15:guide>
        <p15:guide id="2" pos="7334" userDrawn="1">
          <p15:clr>
            <a:srgbClr val="F26B43"/>
          </p15:clr>
        </p15:guide>
        <p15:guide id="3" orient="horz" pos="346" userDrawn="1">
          <p15:clr>
            <a:srgbClr val="F26B43"/>
          </p15:clr>
        </p15:guide>
        <p15:guide id="4"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3.bin" /><Relationship Id="rId13" Type="http://schemas.openxmlformats.org/officeDocument/2006/relationships/hyperlink" Target="mailto:info@corpacumenglobal.com" TargetMode="External" /><Relationship Id="rId3" Type="http://schemas.microsoft.com/office/2007/relationships/media" Target="../media/media1.mp4" /><Relationship Id="rId7" Type="http://schemas.openxmlformats.org/officeDocument/2006/relationships/image" Target="../media/image7.png" /><Relationship Id="rId12" Type="http://schemas.openxmlformats.org/officeDocument/2006/relationships/hyperlink" Target="http://www.corpacumenglobal.com/" TargetMode="External" /><Relationship Id="rId2" Type="http://schemas.openxmlformats.org/officeDocument/2006/relationships/tags" Target="../tags/tag7.xml" /><Relationship Id="rId1" Type="http://schemas.openxmlformats.org/officeDocument/2006/relationships/tags" Target="../tags/tag6.xml" /><Relationship Id="rId6" Type="http://schemas.openxmlformats.org/officeDocument/2006/relationships/notesSlide" Target="../notesSlides/notesSlide1.xml" /><Relationship Id="rId11" Type="http://schemas.openxmlformats.org/officeDocument/2006/relationships/image" Target="../media/image8.png" /><Relationship Id="rId5" Type="http://schemas.openxmlformats.org/officeDocument/2006/relationships/slideLayout" Target="../slideLayouts/slideLayout3.xml" /><Relationship Id="rId15" Type="http://schemas.openxmlformats.org/officeDocument/2006/relationships/image" Target="../media/image10.jpeg" /><Relationship Id="rId10" Type="http://schemas.openxmlformats.org/officeDocument/2006/relationships/image" Target="../media/image2.png" /><Relationship Id="rId4" Type="http://schemas.openxmlformats.org/officeDocument/2006/relationships/video" Target="../media/media1.mp4" /><Relationship Id="rId9" Type="http://schemas.openxmlformats.org/officeDocument/2006/relationships/image" Target="../media/image1.emf" /><Relationship Id="rId14" Type="http://schemas.openxmlformats.org/officeDocument/2006/relationships/image" Target="../media/image9.png" /></Relationships>
</file>

<file path=ppt/slides/_rels/slide10.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3.xml" /></Relationships>
</file>

<file path=ppt/slides/_rels/slide11.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3.xml" /></Relationships>
</file>

<file path=ppt/slides/_rels/slide12.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3.xml" /></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image" Target="../media/image27.png" /><Relationship Id="rId1" Type="http://schemas.openxmlformats.org/officeDocument/2006/relationships/slideLayout" Target="../slideLayouts/slideLayout8.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14.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8.xml" /></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 /><Relationship Id="rId7" Type="http://schemas.microsoft.com/office/2007/relationships/diagramDrawing" Target="../diagrams/drawing2.xml" /><Relationship Id="rId2" Type="http://schemas.openxmlformats.org/officeDocument/2006/relationships/image" Target="../media/image29.png" /><Relationship Id="rId1" Type="http://schemas.openxmlformats.org/officeDocument/2006/relationships/slideLayout" Target="../slideLayouts/slideLayout8.xml" /><Relationship Id="rId6" Type="http://schemas.openxmlformats.org/officeDocument/2006/relationships/diagramColors" Target="../diagrams/colors2.xml" /><Relationship Id="rId5" Type="http://schemas.openxmlformats.org/officeDocument/2006/relationships/diagramQuickStyle" Target="../diagrams/quickStyle2.xml" /><Relationship Id="rId4" Type="http://schemas.openxmlformats.org/officeDocument/2006/relationships/diagramLayout" Target="../diagrams/layout2.xml" /></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 /><Relationship Id="rId7" Type="http://schemas.openxmlformats.org/officeDocument/2006/relationships/image" Target="../media/image30.png" /><Relationship Id="rId2" Type="http://schemas.openxmlformats.org/officeDocument/2006/relationships/diagramData" Target="../diagrams/data3.xml" /><Relationship Id="rId1" Type="http://schemas.openxmlformats.org/officeDocument/2006/relationships/slideLayout" Target="../slideLayouts/slideLayout8.xml" /><Relationship Id="rId6" Type="http://schemas.microsoft.com/office/2007/relationships/diagramDrawing" Target="../diagrams/drawing3.xml" /><Relationship Id="rId5" Type="http://schemas.openxmlformats.org/officeDocument/2006/relationships/diagramColors" Target="../diagrams/colors3.xml" /><Relationship Id="rId4" Type="http://schemas.openxmlformats.org/officeDocument/2006/relationships/diagramQuickStyle" Target="../diagrams/quickStyle3.xml" /></Relationships>
</file>

<file path=ppt/slides/_rels/slide17.xml.rels><?xml version="1.0" encoding="UTF-8" standalone="yes"?>
<Relationships xmlns="http://schemas.openxmlformats.org/package/2006/relationships"><Relationship Id="rId8" Type="http://schemas.openxmlformats.org/officeDocument/2006/relationships/image" Target="../media/image37.png" /><Relationship Id="rId3" Type="http://schemas.openxmlformats.org/officeDocument/2006/relationships/image" Target="../media/image32.svg" /><Relationship Id="rId7" Type="http://schemas.openxmlformats.org/officeDocument/2006/relationships/image" Target="../media/image36.svg" /><Relationship Id="rId2" Type="http://schemas.openxmlformats.org/officeDocument/2006/relationships/image" Target="../media/image31.png" /><Relationship Id="rId1" Type="http://schemas.openxmlformats.org/officeDocument/2006/relationships/slideLayout" Target="../slideLayouts/slideLayout3.xml" /><Relationship Id="rId6" Type="http://schemas.openxmlformats.org/officeDocument/2006/relationships/image" Target="../media/image35.png" /><Relationship Id="rId5" Type="http://schemas.openxmlformats.org/officeDocument/2006/relationships/image" Target="../media/image34.svg" /><Relationship Id="rId4" Type="http://schemas.openxmlformats.org/officeDocument/2006/relationships/image" Target="../media/image33.png" /><Relationship Id="rId9" Type="http://schemas.openxmlformats.org/officeDocument/2006/relationships/image" Target="../media/image38.svg" /></Relationships>
</file>

<file path=ppt/slides/_rels/slide18.xml.rels><?xml version="1.0" encoding="UTF-8" standalone="yes"?>
<Relationships xmlns="http://schemas.openxmlformats.org/package/2006/relationships"><Relationship Id="rId8" Type="http://schemas.microsoft.com/office/2007/relationships/diagramDrawing" Target="../diagrams/drawing4.xml" /><Relationship Id="rId3" Type="http://schemas.openxmlformats.org/officeDocument/2006/relationships/image" Target="../media/image39.jpg" /><Relationship Id="rId7" Type="http://schemas.openxmlformats.org/officeDocument/2006/relationships/diagramColors" Target="../diagrams/colors4.xml" /><Relationship Id="rId2" Type="http://schemas.openxmlformats.org/officeDocument/2006/relationships/notesSlide" Target="../notesSlides/notesSlide3.xml" /><Relationship Id="rId1" Type="http://schemas.openxmlformats.org/officeDocument/2006/relationships/slideLayout" Target="../slideLayouts/slideLayout3.xml" /><Relationship Id="rId6" Type="http://schemas.openxmlformats.org/officeDocument/2006/relationships/diagramQuickStyle" Target="../diagrams/quickStyle4.xml" /><Relationship Id="rId5" Type="http://schemas.openxmlformats.org/officeDocument/2006/relationships/diagramLayout" Target="../diagrams/layout4.xml" /><Relationship Id="rId4" Type="http://schemas.openxmlformats.org/officeDocument/2006/relationships/diagramData" Target="../diagrams/data4.xml" /><Relationship Id="rId9" Type="http://schemas.openxmlformats.org/officeDocument/2006/relationships/image" Target="../media/image70.jpeg" /></Relationships>
</file>

<file path=ppt/slides/_rels/slide19.xml.rels><?xml version="1.0" encoding="UTF-8" standalone="yes"?>
<Relationships xmlns="http://schemas.openxmlformats.org/package/2006/relationships"><Relationship Id="rId8" Type="http://schemas.openxmlformats.org/officeDocument/2006/relationships/image" Target="../media/image75.png" /><Relationship Id="rId13" Type="http://schemas.openxmlformats.org/officeDocument/2006/relationships/image" Target="../media/image78.jpeg" /><Relationship Id="rId18" Type="http://schemas.openxmlformats.org/officeDocument/2006/relationships/hyperlink" Target="https://in.linkedin.com/in/ca-manish-dubey-7085153a?trk=public_post_feed-actor-name" TargetMode="External" /><Relationship Id="rId3" Type="http://schemas.openxmlformats.org/officeDocument/2006/relationships/image" Target="../media/image72.jpeg" /><Relationship Id="rId7" Type="http://schemas.openxmlformats.org/officeDocument/2006/relationships/image" Target="../media/image74.png" /><Relationship Id="rId12" Type="http://schemas.openxmlformats.org/officeDocument/2006/relationships/hyperlink" Target="https://www.linkedin.com/in/abhishekbansal-acumenjuris/" TargetMode="External" /><Relationship Id="rId17" Type="http://schemas.openxmlformats.org/officeDocument/2006/relationships/hyperlink" Target="https://in.linkedin.com/in/ca-ashish-goyal-66336150" TargetMode="External" /><Relationship Id="rId2" Type="http://schemas.openxmlformats.org/officeDocument/2006/relationships/image" Target="../media/image71.jpeg" /><Relationship Id="rId16" Type="http://schemas.openxmlformats.org/officeDocument/2006/relationships/hyperlink" Target="https://in.linkedin.com/in/govind-rishi-15271814" TargetMode="External" /><Relationship Id="rId1" Type="http://schemas.openxmlformats.org/officeDocument/2006/relationships/slideLayout" Target="../slideLayouts/slideLayout7.xml" /><Relationship Id="rId6" Type="http://schemas.openxmlformats.org/officeDocument/2006/relationships/hyperlink" Target="mailto:ashish.goyal@acumenjuris.com&#8203;" TargetMode="External" /><Relationship Id="rId11" Type="http://schemas.openxmlformats.org/officeDocument/2006/relationships/image" Target="../media/image77.jpeg" /><Relationship Id="rId5" Type="http://schemas.openxmlformats.org/officeDocument/2006/relationships/hyperlink" Target="mailto:ashish.goyal@acumenjuris.com" TargetMode="External" /><Relationship Id="rId15" Type="http://schemas.openxmlformats.org/officeDocument/2006/relationships/hyperlink" Target="http://www.femaindia.in/" TargetMode="External" /><Relationship Id="rId10" Type="http://schemas.openxmlformats.org/officeDocument/2006/relationships/image" Target="../media/image76.png" /><Relationship Id="rId4" Type="http://schemas.openxmlformats.org/officeDocument/2006/relationships/image" Target="../media/image73.png" /><Relationship Id="rId9" Type="http://schemas.openxmlformats.org/officeDocument/2006/relationships/hyperlink" Target="mailto:abhishek.chaurasia@corpacumen.com" TargetMode="External" /><Relationship Id="rId14" Type="http://schemas.openxmlformats.org/officeDocument/2006/relationships/image" Target="../media/image79.png" /></Relationships>
</file>

<file path=ppt/slides/_rels/slide2.xml.rels><?xml version="1.0" encoding="UTF-8" standalone="yes"?>
<Relationships xmlns="http://schemas.openxmlformats.org/package/2006/relationships"><Relationship Id="rId8" Type="http://schemas.openxmlformats.org/officeDocument/2006/relationships/image" Target="../media/image16.svg" /><Relationship Id="rId3" Type="http://schemas.openxmlformats.org/officeDocument/2006/relationships/image" Target="../media/image11.png" /><Relationship Id="rId7" Type="http://schemas.openxmlformats.org/officeDocument/2006/relationships/image" Target="../media/image15.png" /><Relationship Id="rId2" Type="http://schemas.openxmlformats.org/officeDocument/2006/relationships/notesSlide" Target="../notesSlides/notesSlide2.xml" /><Relationship Id="rId1" Type="http://schemas.openxmlformats.org/officeDocument/2006/relationships/slideLayout" Target="../slideLayouts/slideLayout10.xml" /><Relationship Id="rId6" Type="http://schemas.openxmlformats.org/officeDocument/2006/relationships/image" Target="../media/image14.svg" /><Relationship Id="rId5" Type="http://schemas.openxmlformats.org/officeDocument/2006/relationships/image" Target="../media/image13.png" /><Relationship Id="rId10" Type="http://schemas.openxmlformats.org/officeDocument/2006/relationships/image" Target="../media/image18.svg" /><Relationship Id="rId4" Type="http://schemas.openxmlformats.org/officeDocument/2006/relationships/image" Target="../media/image12.svg" /><Relationship Id="rId9" Type="http://schemas.openxmlformats.org/officeDocument/2006/relationships/image" Target="../media/image17.png" /></Relationships>
</file>

<file path=ppt/slides/_rels/slide20.xml.rels><?xml version="1.0" encoding="UTF-8" standalone="yes"?>
<Relationships xmlns="http://schemas.openxmlformats.org/package/2006/relationships"><Relationship Id="rId8" Type="http://schemas.openxmlformats.org/officeDocument/2006/relationships/hyperlink" Target="mailto:gaurav.mittal@corpacumen.com&#8203;" TargetMode="External" /><Relationship Id="rId13" Type="http://schemas.openxmlformats.org/officeDocument/2006/relationships/image" Target="../media/image78.jpeg" /><Relationship Id="rId3" Type="http://schemas.openxmlformats.org/officeDocument/2006/relationships/image" Target="../media/image71.jpeg" /><Relationship Id="rId7" Type="http://schemas.openxmlformats.org/officeDocument/2006/relationships/image" Target="../media/image80.png" /><Relationship Id="rId12" Type="http://schemas.openxmlformats.org/officeDocument/2006/relationships/hyperlink" Target="https://in.linkedin.com/in/abhishek-chaurasia-444395257" TargetMode="External" /><Relationship Id="rId2" Type="http://schemas.openxmlformats.org/officeDocument/2006/relationships/notesSlide" Target="../notesSlides/notesSlide4.xml" /><Relationship Id="rId16" Type="http://schemas.openxmlformats.org/officeDocument/2006/relationships/image" Target="../media/image83.png" /><Relationship Id="rId1" Type="http://schemas.openxmlformats.org/officeDocument/2006/relationships/slideLayout" Target="../slideLayouts/slideLayout7.xml" /><Relationship Id="rId6" Type="http://schemas.openxmlformats.org/officeDocument/2006/relationships/hyperlink" Target="mailto:manish.dubey@corpacumen.com" TargetMode="External" /><Relationship Id="rId11" Type="http://schemas.openxmlformats.org/officeDocument/2006/relationships/image" Target="../media/image82.png" /><Relationship Id="rId5" Type="http://schemas.openxmlformats.org/officeDocument/2006/relationships/image" Target="../media/image73.png" /><Relationship Id="rId15" Type="http://schemas.openxmlformats.org/officeDocument/2006/relationships/hyperlink" Target="https://in.linkedin.com/in/atul-maheshwari-ca-b-com-685a6470" TargetMode="External" /><Relationship Id="rId10" Type="http://schemas.openxmlformats.org/officeDocument/2006/relationships/image" Target="../media/image81.png" /><Relationship Id="rId4" Type="http://schemas.openxmlformats.org/officeDocument/2006/relationships/image" Target="../media/image72.jpeg" /><Relationship Id="rId9" Type="http://schemas.openxmlformats.org/officeDocument/2006/relationships/hyperlink" Target="mailto:atul.maheshwari@corpacumen.com" TargetMode="External" /><Relationship Id="rId14" Type="http://schemas.openxmlformats.org/officeDocument/2006/relationships/hyperlink" Target="https://in.linkedin.com/in/cacsgauravmittal" TargetMode="External" /></Relationships>
</file>

<file path=ppt/slides/_rels/slide21.xml.rels><?xml version="1.0" encoding="UTF-8" standalone="yes"?>
<Relationships xmlns="http://schemas.openxmlformats.org/package/2006/relationships"><Relationship Id="rId8" Type="http://schemas.openxmlformats.org/officeDocument/2006/relationships/hyperlink" Target="https://in.linkedin.com/in/laxmi-sinha-495948153" TargetMode="External" /><Relationship Id="rId13" Type="http://schemas.openxmlformats.org/officeDocument/2006/relationships/diagramLayout" Target="../diagrams/layout5.xml" /><Relationship Id="rId3" Type="http://schemas.openxmlformats.org/officeDocument/2006/relationships/image" Target="../media/image72.jpeg" /><Relationship Id="rId7" Type="http://schemas.openxmlformats.org/officeDocument/2006/relationships/image" Target="../media/image78.jpeg" /><Relationship Id="rId12" Type="http://schemas.openxmlformats.org/officeDocument/2006/relationships/diagramData" Target="../diagrams/data5.xml" /><Relationship Id="rId2" Type="http://schemas.openxmlformats.org/officeDocument/2006/relationships/image" Target="../media/image71.jpeg" /><Relationship Id="rId16" Type="http://schemas.microsoft.com/office/2007/relationships/diagramDrawing" Target="../diagrams/drawing5.xml" /><Relationship Id="rId1" Type="http://schemas.openxmlformats.org/officeDocument/2006/relationships/slideLayout" Target="../slideLayouts/slideLayout7.xml" /><Relationship Id="rId6" Type="http://schemas.openxmlformats.org/officeDocument/2006/relationships/hyperlink" Target="https://in.linkedin.com/in/iram-naaz-1600b999" TargetMode="External" /><Relationship Id="rId11" Type="http://schemas.openxmlformats.org/officeDocument/2006/relationships/hyperlink" Target="https://in.linkedin.com/in/nidhi-choudhary-khandelia-028a05a" TargetMode="External" /><Relationship Id="rId5" Type="http://schemas.openxmlformats.org/officeDocument/2006/relationships/image" Target="../media/image84.png" /><Relationship Id="rId15" Type="http://schemas.openxmlformats.org/officeDocument/2006/relationships/diagramColors" Target="../diagrams/colors5.xml" /><Relationship Id="rId10" Type="http://schemas.openxmlformats.org/officeDocument/2006/relationships/image" Target="../media/image86.jpeg" /><Relationship Id="rId4" Type="http://schemas.openxmlformats.org/officeDocument/2006/relationships/image" Target="../media/image73.png" /><Relationship Id="rId9" Type="http://schemas.openxmlformats.org/officeDocument/2006/relationships/image" Target="../media/image85.png" /><Relationship Id="rId14" Type="http://schemas.openxmlformats.org/officeDocument/2006/relationships/diagramQuickStyle" Target="../diagrams/quickStyle5.xml" /></Relationships>
</file>

<file path=ppt/slides/_rels/slide22.xml.rels><?xml version="1.0" encoding="UTF-8" standalone="yes"?>
<Relationships xmlns="http://schemas.openxmlformats.org/package/2006/relationships"><Relationship Id="rId8" Type="http://schemas.openxmlformats.org/officeDocument/2006/relationships/image" Target="../media/image89.jpeg" /><Relationship Id="rId13" Type="http://schemas.openxmlformats.org/officeDocument/2006/relationships/hyperlink" Target="https://www.linkedin.com/in/siddhi-anand-030527b1/?utm_source=share&amp;utm_campaign=share_via&amp;utm_content=profile&amp;utm_medium=ios_app" TargetMode="External" /><Relationship Id="rId3" Type="http://schemas.openxmlformats.org/officeDocument/2006/relationships/image" Target="../media/image71.jpeg" /><Relationship Id="rId7" Type="http://schemas.openxmlformats.org/officeDocument/2006/relationships/image" Target="../media/image88.jpeg" /><Relationship Id="rId12" Type="http://schemas.openxmlformats.org/officeDocument/2006/relationships/hyperlink" Target="https://in.linkedin.com/in/nitin-goswami-7045221a6" TargetMode="External" /><Relationship Id="rId2" Type="http://schemas.openxmlformats.org/officeDocument/2006/relationships/slideLayout" Target="../slideLayouts/slideLayout7.xml" /><Relationship Id="rId1" Type="http://schemas.openxmlformats.org/officeDocument/2006/relationships/themeOverride" Target="../theme/themeOverride1.xml" /><Relationship Id="rId6" Type="http://schemas.openxmlformats.org/officeDocument/2006/relationships/image" Target="../media/image87.png" /><Relationship Id="rId11" Type="http://schemas.openxmlformats.org/officeDocument/2006/relationships/image" Target="../media/image78.jpeg" /><Relationship Id="rId5" Type="http://schemas.openxmlformats.org/officeDocument/2006/relationships/image" Target="../media/image73.png" /><Relationship Id="rId10" Type="http://schemas.openxmlformats.org/officeDocument/2006/relationships/hyperlink" Target="https://ie.linkedin.com/in/dinesh-dahiya" TargetMode="External" /><Relationship Id="rId4" Type="http://schemas.openxmlformats.org/officeDocument/2006/relationships/image" Target="../media/image72.jpeg" /><Relationship Id="rId9" Type="http://schemas.openxmlformats.org/officeDocument/2006/relationships/image" Target="../media/image90.png" /></Relationships>
</file>

<file path=ppt/slides/_rels/slide23.xml.rels><?xml version="1.0" encoding="UTF-8" standalone="yes"?>
<Relationships xmlns="http://schemas.openxmlformats.org/package/2006/relationships"><Relationship Id="rId8" Type="http://schemas.openxmlformats.org/officeDocument/2006/relationships/image" Target="../media/image97.png" /><Relationship Id="rId13" Type="http://schemas.openxmlformats.org/officeDocument/2006/relationships/image" Target="../media/image102.png" /><Relationship Id="rId18" Type="http://schemas.openxmlformats.org/officeDocument/2006/relationships/image" Target="../media/image107.png" /><Relationship Id="rId26" Type="http://schemas.openxmlformats.org/officeDocument/2006/relationships/image" Target="../media/image115.png" /><Relationship Id="rId3" Type="http://schemas.openxmlformats.org/officeDocument/2006/relationships/image" Target="../media/image92.png" /><Relationship Id="rId21" Type="http://schemas.openxmlformats.org/officeDocument/2006/relationships/image" Target="../media/image110.png" /><Relationship Id="rId7" Type="http://schemas.openxmlformats.org/officeDocument/2006/relationships/image" Target="../media/image96.png" /><Relationship Id="rId12" Type="http://schemas.openxmlformats.org/officeDocument/2006/relationships/image" Target="../media/image101.png" /><Relationship Id="rId17" Type="http://schemas.openxmlformats.org/officeDocument/2006/relationships/image" Target="../media/image106.png" /><Relationship Id="rId25" Type="http://schemas.openxmlformats.org/officeDocument/2006/relationships/image" Target="../media/image114.png" /><Relationship Id="rId2" Type="http://schemas.openxmlformats.org/officeDocument/2006/relationships/image" Target="../media/image91.png" /><Relationship Id="rId16" Type="http://schemas.openxmlformats.org/officeDocument/2006/relationships/image" Target="../media/image105.png" /><Relationship Id="rId20" Type="http://schemas.openxmlformats.org/officeDocument/2006/relationships/image" Target="../media/image109.png" /><Relationship Id="rId29" Type="http://schemas.openxmlformats.org/officeDocument/2006/relationships/image" Target="../media/image118.png" /><Relationship Id="rId1" Type="http://schemas.openxmlformats.org/officeDocument/2006/relationships/slideLayout" Target="../slideLayouts/slideLayout24.xml" /><Relationship Id="rId6" Type="http://schemas.openxmlformats.org/officeDocument/2006/relationships/image" Target="../media/image95.png" /><Relationship Id="rId11" Type="http://schemas.openxmlformats.org/officeDocument/2006/relationships/image" Target="../media/image100.png" /><Relationship Id="rId24" Type="http://schemas.openxmlformats.org/officeDocument/2006/relationships/image" Target="../media/image113.png" /><Relationship Id="rId5" Type="http://schemas.openxmlformats.org/officeDocument/2006/relationships/image" Target="../media/image94.png" /><Relationship Id="rId15" Type="http://schemas.openxmlformats.org/officeDocument/2006/relationships/image" Target="../media/image104.png" /><Relationship Id="rId23" Type="http://schemas.openxmlformats.org/officeDocument/2006/relationships/image" Target="../media/image112.png" /><Relationship Id="rId28" Type="http://schemas.openxmlformats.org/officeDocument/2006/relationships/image" Target="../media/image117.png" /><Relationship Id="rId10" Type="http://schemas.openxmlformats.org/officeDocument/2006/relationships/image" Target="../media/image99.png" /><Relationship Id="rId19" Type="http://schemas.openxmlformats.org/officeDocument/2006/relationships/image" Target="../media/image108.png" /><Relationship Id="rId31" Type="http://schemas.openxmlformats.org/officeDocument/2006/relationships/image" Target="../media/image120.png" /><Relationship Id="rId4" Type="http://schemas.openxmlformats.org/officeDocument/2006/relationships/image" Target="../media/image93.png" /><Relationship Id="rId9" Type="http://schemas.openxmlformats.org/officeDocument/2006/relationships/image" Target="../media/image98.png" /><Relationship Id="rId14" Type="http://schemas.openxmlformats.org/officeDocument/2006/relationships/image" Target="../media/image103.png" /><Relationship Id="rId22" Type="http://schemas.openxmlformats.org/officeDocument/2006/relationships/image" Target="../media/image111.png" /><Relationship Id="rId27" Type="http://schemas.openxmlformats.org/officeDocument/2006/relationships/image" Target="../media/image116.png" /><Relationship Id="rId30" Type="http://schemas.openxmlformats.org/officeDocument/2006/relationships/image" Target="../media/image119.png" /></Relationships>
</file>

<file path=ppt/slides/_rels/slide24.xml.rels><?xml version="1.0" encoding="UTF-8" standalone="yes"?>
<Relationships xmlns="http://schemas.openxmlformats.org/package/2006/relationships"><Relationship Id="rId8" Type="http://schemas.openxmlformats.org/officeDocument/2006/relationships/image" Target="../media/image127.png" /><Relationship Id="rId13" Type="http://schemas.openxmlformats.org/officeDocument/2006/relationships/image" Target="../media/image132.jpeg" /><Relationship Id="rId18" Type="http://schemas.openxmlformats.org/officeDocument/2006/relationships/image" Target="../media/image137.png" /><Relationship Id="rId26" Type="http://schemas.openxmlformats.org/officeDocument/2006/relationships/image" Target="../media/image145.jpeg" /><Relationship Id="rId3" Type="http://schemas.openxmlformats.org/officeDocument/2006/relationships/image" Target="../media/image122.png" /><Relationship Id="rId21" Type="http://schemas.openxmlformats.org/officeDocument/2006/relationships/image" Target="../media/image140.png" /><Relationship Id="rId7" Type="http://schemas.openxmlformats.org/officeDocument/2006/relationships/image" Target="../media/image126.png" /><Relationship Id="rId12" Type="http://schemas.openxmlformats.org/officeDocument/2006/relationships/image" Target="../media/image131.png" /><Relationship Id="rId17" Type="http://schemas.openxmlformats.org/officeDocument/2006/relationships/image" Target="../media/image136.png" /><Relationship Id="rId25" Type="http://schemas.openxmlformats.org/officeDocument/2006/relationships/image" Target="../media/image144.png" /><Relationship Id="rId2" Type="http://schemas.openxmlformats.org/officeDocument/2006/relationships/image" Target="../media/image121.png" /><Relationship Id="rId16" Type="http://schemas.openxmlformats.org/officeDocument/2006/relationships/image" Target="../media/image135.png" /><Relationship Id="rId20" Type="http://schemas.openxmlformats.org/officeDocument/2006/relationships/image" Target="../media/image139.png" /><Relationship Id="rId29" Type="http://schemas.openxmlformats.org/officeDocument/2006/relationships/image" Target="../media/image148.jpeg" /><Relationship Id="rId1" Type="http://schemas.openxmlformats.org/officeDocument/2006/relationships/slideLayout" Target="../slideLayouts/slideLayout24.xml" /><Relationship Id="rId6" Type="http://schemas.openxmlformats.org/officeDocument/2006/relationships/image" Target="../media/image125.png" /><Relationship Id="rId11" Type="http://schemas.openxmlformats.org/officeDocument/2006/relationships/image" Target="../media/image130.jpeg" /><Relationship Id="rId24" Type="http://schemas.openxmlformats.org/officeDocument/2006/relationships/image" Target="../media/image143.png" /><Relationship Id="rId5" Type="http://schemas.openxmlformats.org/officeDocument/2006/relationships/image" Target="../media/image124.png" /><Relationship Id="rId15" Type="http://schemas.openxmlformats.org/officeDocument/2006/relationships/image" Target="../media/image134.png" /><Relationship Id="rId23" Type="http://schemas.openxmlformats.org/officeDocument/2006/relationships/image" Target="../media/image142.png" /><Relationship Id="rId28" Type="http://schemas.openxmlformats.org/officeDocument/2006/relationships/image" Target="../media/image147.jpeg" /><Relationship Id="rId10" Type="http://schemas.openxmlformats.org/officeDocument/2006/relationships/image" Target="../media/image129.png" /><Relationship Id="rId19" Type="http://schemas.openxmlformats.org/officeDocument/2006/relationships/image" Target="../media/image138.png" /><Relationship Id="rId31" Type="http://schemas.openxmlformats.org/officeDocument/2006/relationships/image" Target="../media/image150.jpeg" /><Relationship Id="rId4" Type="http://schemas.openxmlformats.org/officeDocument/2006/relationships/image" Target="../media/image123.png" /><Relationship Id="rId9" Type="http://schemas.openxmlformats.org/officeDocument/2006/relationships/image" Target="../media/image128.png" /><Relationship Id="rId14" Type="http://schemas.openxmlformats.org/officeDocument/2006/relationships/image" Target="../media/image133.jpeg" /><Relationship Id="rId22" Type="http://schemas.openxmlformats.org/officeDocument/2006/relationships/image" Target="../media/image141.png" /><Relationship Id="rId27" Type="http://schemas.openxmlformats.org/officeDocument/2006/relationships/image" Target="../media/image146.jpeg" /><Relationship Id="rId30" Type="http://schemas.openxmlformats.org/officeDocument/2006/relationships/image" Target="../media/image149.png" /></Relationships>
</file>

<file path=ppt/slides/_rels/slide25.xml.rels><?xml version="1.0" encoding="UTF-8" standalone="yes"?>
<Relationships xmlns="http://schemas.openxmlformats.org/package/2006/relationships"><Relationship Id="rId3" Type="http://schemas.openxmlformats.org/officeDocument/2006/relationships/image" Target="../media/image152.png" /><Relationship Id="rId2" Type="http://schemas.openxmlformats.org/officeDocument/2006/relationships/image" Target="../media/image151.jpg" /><Relationship Id="rId1" Type="http://schemas.openxmlformats.org/officeDocument/2006/relationships/slideLayout" Target="../slideLayouts/slideLayout33.xml" /></Relationships>
</file>

<file path=ppt/slides/_rels/slide3.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3.xml" /></Relationships>
</file>

<file path=ppt/slides/_rels/slide4.xml.rels><?xml version="1.0" encoding="UTF-8" standalone="yes"?>
<Relationships xmlns="http://schemas.openxmlformats.org/package/2006/relationships"><Relationship Id="rId2" Type="http://schemas.openxmlformats.org/officeDocument/2006/relationships/image" Target="../media/image20.jpg" /><Relationship Id="rId1" Type="http://schemas.openxmlformats.org/officeDocument/2006/relationships/slideLayout" Target="../slideLayouts/slideLayout8.xml" /></Relationships>
</file>

<file path=ppt/slides/_rels/slide5.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8.xml" /></Relationships>
</file>

<file path=ppt/slides/_rels/slide6.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8.xml" /></Relationships>
</file>

<file path=ppt/slides/_rels/slide7.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8.xml" /></Relationships>
</file>

<file path=ppt/slides/_rels/slide8.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8.xml" /></Relationships>
</file>

<file path=ppt/slides/_rels/slide9.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3.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E182B4C-B0EE-33A9-66EE-487B532A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7276" y="-315310"/>
            <a:ext cx="7959846" cy="7173310"/>
          </a:xfrm>
          <a:prstGeom prst="rect">
            <a:avLst/>
          </a:prstGeom>
        </p:spPr>
      </p:pic>
      <p:graphicFrame>
        <p:nvGraphicFramePr>
          <p:cNvPr id="3" name="Object 2" hidden="1">
            <a:extLst>
              <a:ext uri="{FF2B5EF4-FFF2-40B4-BE49-F238E27FC236}">
                <a16:creationId xmlns:a16="http://schemas.microsoft.com/office/drawing/2014/main" id="{A88A54B3-5667-4006-BDE2-7C7F093FBEC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95" imgH="394" progId="TCLayout.ActiveDocument.1">
                  <p:embed/>
                </p:oleObj>
              </mc:Choice>
              <mc:Fallback>
                <p:oleObj name="think-cell Slide" r:id="rId8" imgW="395" imgH="394" progId="TCLayout.ActiveDocument.1">
                  <p:embed/>
                  <p:pic>
                    <p:nvPicPr>
                      <p:cNvPr id="3" name="Object 2" hidden="1">
                        <a:extLst>
                          <a:ext uri="{FF2B5EF4-FFF2-40B4-BE49-F238E27FC236}">
                            <a16:creationId xmlns:a16="http://schemas.microsoft.com/office/drawing/2014/main" id="{A88A54B3-5667-4006-BDE2-7C7F093FBECB}"/>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14412AD-0C9F-4F18-A393-1F74A4C6D6FD}"/>
              </a:ext>
            </a:extLst>
          </p:cNvPr>
          <p:cNvSpPr/>
          <p:nvPr>
            <p:custDataLst>
              <p:tags r:id="rId2"/>
            </p:custDataLst>
          </p:nvPr>
        </p:nvSpPr>
        <p:spPr>
          <a:xfrm>
            <a:off x="0" y="0"/>
            <a:ext cx="158750" cy="15875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600"/>
              </a:spcBef>
              <a:spcAft>
                <a:spcPts val="0"/>
              </a:spcAft>
            </a:pPr>
            <a:endParaRPr lang="en-US" sz="3600">
              <a:latin typeface="Calibri Light" panose="020F0302020204030204" pitchFamily="34" charset="0"/>
              <a:ea typeface="+mj-ea"/>
              <a:cs typeface="Calibri Light" panose="020F0302020204030204" pitchFamily="34" charset="0"/>
              <a:sym typeface="Calibri Light" panose="020F0302020204030204" pitchFamily="34" charset="0"/>
            </a:endParaRPr>
          </a:p>
        </p:txBody>
      </p:sp>
      <p:sp>
        <p:nvSpPr>
          <p:cNvPr id="25" name="AutoShape 6">
            <a:extLst>
              <a:ext uri="{FF2B5EF4-FFF2-40B4-BE49-F238E27FC236}">
                <a16:creationId xmlns:a16="http://schemas.microsoft.com/office/drawing/2014/main" id="{B6CEAD79-EFA6-B3FB-36B6-04CDBBCCC64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5" name="Picture 4">
            <a:extLst>
              <a:ext uri="{FF2B5EF4-FFF2-40B4-BE49-F238E27FC236}">
                <a16:creationId xmlns:a16="http://schemas.microsoft.com/office/drawing/2014/main" id="{A86CA390-28EB-A74A-FBCF-C3249CC0CC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6439" y="500207"/>
            <a:ext cx="4735556" cy="1032981"/>
          </a:xfrm>
          <a:prstGeom prst="rect">
            <a:avLst/>
          </a:prstGeom>
        </p:spPr>
      </p:pic>
      <p:sp>
        <p:nvSpPr>
          <p:cNvPr id="30" name="TextBox 29">
            <a:extLst>
              <a:ext uri="{FF2B5EF4-FFF2-40B4-BE49-F238E27FC236}">
                <a16:creationId xmlns:a16="http://schemas.microsoft.com/office/drawing/2014/main" id="{67345382-A285-04D0-7C84-10B83E3DB890}"/>
              </a:ext>
            </a:extLst>
          </p:cNvPr>
          <p:cNvSpPr txBox="1"/>
          <p:nvPr/>
        </p:nvSpPr>
        <p:spPr>
          <a:xfrm>
            <a:off x="486439" y="1511315"/>
            <a:ext cx="8715435" cy="461665"/>
          </a:xfrm>
          <a:prstGeom prst="rect">
            <a:avLst/>
          </a:prstGeom>
          <a:noFill/>
          <a:ln>
            <a:noFill/>
            <a:miter lim="800000"/>
          </a:ln>
        </p:spPr>
        <p:txBody>
          <a:bodyPr wrap="square">
            <a:spAutoFit/>
          </a:bodyPr>
          <a:lstStyle/>
          <a:p>
            <a:r>
              <a:rPr lang="en-US" sz="2400" i="1" dirty="0">
                <a:solidFill>
                  <a:schemeClr val="accent1"/>
                </a:solidFill>
                <a:latin typeface="+mn-lt"/>
              </a:rPr>
              <a:t>Acumen Partner to Your Business</a:t>
            </a:r>
            <a:endParaRPr lang="en-IN" sz="2400" i="1" dirty="0">
              <a:latin typeface="+mn-lt"/>
            </a:endParaRPr>
          </a:p>
        </p:txBody>
      </p:sp>
      <p:pic>
        <p:nvPicPr>
          <p:cNvPr id="34" name="Picture 33">
            <a:extLst>
              <a:ext uri="{FF2B5EF4-FFF2-40B4-BE49-F238E27FC236}">
                <a16:creationId xmlns:a16="http://schemas.microsoft.com/office/drawing/2014/main" id="{F7406D9B-96E4-FEDD-C20C-37C0E768F350}"/>
              </a:ext>
            </a:extLst>
          </p:cNvPr>
          <p:cNvPicPr>
            <a:picLocks noChangeAspect="1"/>
          </p:cNvPicPr>
          <p:nvPr/>
        </p:nvPicPr>
        <p:blipFill>
          <a:blip r:embed="rId11"/>
          <a:stretch>
            <a:fillRect/>
          </a:stretch>
        </p:blipFill>
        <p:spPr>
          <a:xfrm>
            <a:off x="1499964" y="5423910"/>
            <a:ext cx="2851349" cy="1391142"/>
          </a:xfrm>
          <a:prstGeom prst="rect">
            <a:avLst/>
          </a:prstGeom>
        </p:spPr>
      </p:pic>
      <p:pic>
        <p:nvPicPr>
          <p:cNvPr id="35" name="Picture 34">
            <a:extLst>
              <a:ext uri="{FF2B5EF4-FFF2-40B4-BE49-F238E27FC236}">
                <a16:creationId xmlns:a16="http://schemas.microsoft.com/office/drawing/2014/main" id="{6B486368-6F88-56A3-685B-E813D76E0526}"/>
              </a:ext>
            </a:extLst>
          </p:cNvPr>
          <p:cNvPicPr>
            <a:picLocks noChangeAspect="1"/>
          </p:cNvPicPr>
          <p:nvPr/>
        </p:nvPicPr>
        <p:blipFill rotWithShape="1">
          <a:blip r:embed="rId11"/>
          <a:srcRect l="6574"/>
          <a:stretch/>
        </p:blipFill>
        <p:spPr>
          <a:xfrm>
            <a:off x="0" y="5678658"/>
            <a:ext cx="1900622" cy="1179342"/>
          </a:xfrm>
          <a:prstGeom prst="rect">
            <a:avLst/>
          </a:prstGeom>
        </p:spPr>
      </p:pic>
      <p:sp>
        <p:nvSpPr>
          <p:cNvPr id="37" name="TextBox 36">
            <a:extLst>
              <a:ext uri="{FF2B5EF4-FFF2-40B4-BE49-F238E27FC236}">
                <a16:creationId xmlns:a16="http://schemas.microsoft.com/office/drawing/2014/main" id="{274A9291-9CC8-6C60-7D86-59E73633760C}"/>
              </a:ext>
            </a:extLst>
          </p:cNvPr>
          <p:cNvSpPr txBox="1"/>
          <p:nvPr/>
        </p:nvSpPr>
        <p:spPr>
          <a:xfrm>
            <a:off x="379427" y="4467139"/>
            <a:ext cx="6097904" cy="1083374"/>
          </a:xfrm>
          <a:prstGeom prst="rect">
            <a:avLst/>
          </a:prstGeom>
          <a:noFill/>
          <a:ln>
            <a:noFill/>
            <a:miter lim="800000"/>
          </a:ln>
        </p:spPr>
        <p:txBody>
          <a:bodyPr wrap="square">
            <a:spAutoFit/>
          </a:bodyPr>
          <a:lstStyle/>
          <a:p>
            <a:r>
              <a:rPr lang="en-US" sz="1400" dirty="0">
                <a:solidFill>
                  <a:schemeClr val="accent1"/>
                </a:solidFill>
                <a:latin typeface="+mn-lt"/>
              </a:rPr>
              <a:t>Gurugram | Delhi | Bangalore | London | Dubai | Delaware</a:t>
            </a:r>
          </a:p>
          <a:p>
            <a:r>
              <a:rPr lang="en-US" dirty="0">
                <a:solidFill>
                  <a:srgbClr val="0070C0"/>
                </a:solidFill>
                <a:latin typeface="+mn-lt"/>
                <a:hlinkClick r:id="rId12">
                  <a:extLst>
                    <a:ext uri="{A12FA001-AC4F-418D-AE19-62706E023703}">
                      <ahyp:hlinkClr xmlns:ahyp="http://schemas.microsoft.com/office/drawing/2018/hyperlinkcolor" val="tx"/>
                    </a:ext>
                  </a:extLst>
                </a:hlinkClick>
              </a:rPr>
              <a:t>www.corpacumenglobal.com</a:t>
            </a:r>
            <a:r>
              <a:rPr lang="en-US" dirty="0">
                <a:solidFill>
                  <a:srgbClr val="0070C0"/>
                </a:solidFill>
                <a:latin typeface="+mn-lt"/>
              </a:rPr>
              <a:t> | global</a:t>
            </a:r>
            <a:r>
              <a:rPr lang="en-US" sz="1400" dirty="0">
                <a:solidFill>
                  <a:srgbClr val="0070C0"/>
                </a:solidFill>
                <a:latin typeface="+mn-lt"/>
                <a:hlinkClick r:id="rId13">
                  <a:extLst>
                    <a:ext uri="{A12FA001-AC4F-418D-AE19-62706E023703}">
                      <ahyp:hlinkClr xmlns:ahyp="http://schemas.microsoft.com/office/drawing/2018/hyperlinkcolor" val="tx"/>
                    </a:ext>
                  </a:extLst>
                </a:hlinkClick>
              </a:rPr>
              <a:t>@corpacumen.com</a:t>
            </a:r>
            <a:endParaRPr lang="en-US" sz="1400" dirty="0">
              <a:solidFill>
                <a:schemeClr val="accent1"/>
              </a:solidFill>
              <a:latin typeface="+mn-lt"/>
            </a:endParaRPr>
          </a:p>
          <a:p>
            <a:r>
              <a:rPr lang="en-US" sz="1400" dirty="0">
                <a:solidFill>
                  <a:srgbClr val="0E3654"/>
                </a:solidFill>
                <a:latin typeface="+mn-lt"/>
                <a:cs typeface="Segoe UI"/>
              </a:rPr>
              <a:t>+91-9873191956  | +91-9650862933 | +91-8800543810</a:t>
            </a:r>
          </a:p>
          <a:p>
            <a:r>
              <a:rPr lang="en-US" sz="1400" dirty="0">
                <a:solidFill>
                  <a:srgbClr val="0E3654"/>
                </a:solidFill>
                <a:latin typeface="+mn-lt"/>
                <a:cs typeface="Segoe UI"/>
              </a:rPr>
              <a:t>      +971-585372740 |      +971565685984</a:t>
            </a:r>
            <a:endParaRPr lang="en-IN" dirty="0">
              <a:solidFill>
                <a:srgbClr val="0E3654"/>
              </a:solidFill>
              <a:latin typeface="+mn-lt"/>
            </a:endParaRPr>
          </a:p>
        </p:txBody>
      </p:sp>
      <p:pic>
        <p:nvPicPr>
          <p:cNvPr id="4" name="globe video">
            <a:hlinkClick r:id="" action="ppaction://media"/>
            <a:extLst>
              <a:ext uri="{FF2B5EF4-FFF2-40B4-BE49-F238E27FC236}">
                <a16:creationId xmlns:a16="http://schemas.microsoft.com/office/drawing/2014/main" id="{C0BB4C39-1100-BEEB-5687-79A1A69FFEDC}"/>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765682" y="2075674"/>
            <a:ext cx="3356152" cy="2349306"/>
          </a:xfrm>
          <a:prstGeom prst="rect">
            <a:avLst/>
          </a:prstGeom>
          <a:effectLst>
            <a:reflection endPos="0" dist="50800" dir="5400000" sy="-100000" algn="bl" rotWithShape="0"/>
            <a:softEdge rad="558800"/>
          </a:effectLst>
        </p:spPr>
      </p:pic>
      <p:pic>
        <p:nvPicPr>
          <p:cNvPr id="7" name="Picture 6" descr="A green and white logo&#10;&#10;Description automatically generated">
            <a:extLst>
              <a:ext uri="{FF2B5EF4-FFF2-40B4-BE49-F238E27FC236}">
                <a16:creationId xmlns:a16="http://schemas.microsoft.com/office/drawing/2014/main" id="{6A08755F-D76C-4348-DBD0-C519C6D89CC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6439" y="5228449"/>
            <a:ext cx="216338" cy="285663"/>
          </a:xfrm>
          <a:prstGeom prst="rect">
            <a:avLst/>
          </a:prstGeom>
        </p:spPr>
      </p:pic>
      <p:pic>
        <p:nvPicPr>
          <p:cNvPr id="21" name="Picture 20" descr="A green and white logo&#10;&#10;Description automatically generated">
            <a:extLst>
              <a:ext uri="{FF2B5EF4-FFF2-40B4-BE49-F238E27FC236}">
                <a16:creationId xmlns:a16="http://schemas.microsoft.com/office/drawing/2014/main" id="{1BD263D5-0B08-26D1-49ED-D0E4C6CBCD8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43689" y="5240713"/>
            <a:ext cx="216338" cy="285663"/>
          </a:xfrm>
          <a:prstGeom prst="rect">
            <a:avLst/>
          </a:prstGeom>
        </p:spPr>
      </p:pic>
    </p:spTree>
    <p:extLst>
      <p:ext uri="{BB962C8B-B14F-4D97-AF65-F5344CB8AC3E}">
        <p14:creationId xmlns:p14="http://schemas.microsoft.com/office/powerpoint/2010/main" val="1416121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EF9A4E6-264B-9C4C-879D-426CBEF9410D}"/>
              </a:ext>
            </a:extLst>
          </p:cNvPr>
          <p:cNvSpPr/>
          <p:nvPr/>
        </p:nvSpPr>
        <p:spPr>
          <a:xfrm>
            <a:off x="591772" y="2183989"/>
            <a:ext cx="11037618" cy="984885"/>
          </a:xfrm>
          <a:prstGeom prst="rect">
            <a:avLst/>
          </a:prstGeom>
        </p:spPr>
        <p:txBody>
          <a:bodyPr wrap="square" lIns="0" tIns="0" rIns="0" bIns="0" anchor="t">
            <a:spAutoFit/>
          </a:bodyPr>
          <a:lstStyle/>
          <a:p>
            <a:pPr algn="just"/>
            <a:r>
              <a:rPr lang="en-IN" sz="1600" dirty="0">
                <a:solidFill>
                  <a:srgbClr val="0E3654"/>
                </a:solidFill>
                <a:latin typeface="Calibri"/>
                <a:cs typeface="Arial"/>
              </a:rPr>
              <a:t>We regularly advise our clients on general corporate matters and help them with drafting/reviewing of their commercial agreements. We offer customised industry-specific legal compliance systems and internal legal audit to keep the management informed about the status of legal compliance within the organisation. We extend our support in the form of day to day legal advice on corporate, regulatory and governance matters.</a:t>
            </a:r>
            <a:endParaRPr lang="en-US" sz="1600" dirty="0">
              <a:solidFill>
                <a:srgbClr val="0E3654"/>
              </a:solidFill>
              <a:latin typeface="Calibri"/>
              <a:cs typeface="Arial"/>
            </a:endParaRPr>
          </a:p>
        </p:txBody>
      </p:sp>
      <p:sp>
        <p:nvSpPr>
          <p:cNvPr id="3" name="TextBox 2">
            <a:extLst>
              <a:ext uri="{FF2B5EF4-FFF2-40B4-BE49-F238E27FC236}">
                <a16:creationId xmlns:a16="http://schemas.microsoft.com/office/drawing/2014/main" id="{680C7105-E3A7-7D6A-0453-2A4C468A3C77}"/>
              </a:ext>
            </a:extLst>
          </p:cNvPr>
          <p:cNvSpPr txBox="1"/>
          <p:nvPr/>
        </p:nvSpPr>
        <p:spPr>
          <a:xfrm>
            <a:off x="554966" y="3775495"/>
            <a:ext cx="10029214" cy="1723549"/>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457200" indent="-457200" algn="just">
              <a:buFont typeface="Wingdings"/>
              <a:buChar char="Ø"/>
            </a:pPr>
            <a:r>
              <a:rPr lang="en-US" sz="1600" dirty="0">
                <a:solidFill>
                  <a:srgbClr val="0E3654"/>
                </a:solidFill>
                <a:latin typeface="Calibri"/>
                <a:cs typeface="Arial"/>
              </a:rPr>
              <a:t>Industry-specific legal compliance system</a:t>
            </a:r>
            <a:endParaRPr lang="en-US" sz="1600" dirty="0">
              <a:latin typeface="Calibri"/>
              <a:cs typeface="Arial" charset="0"/>
            </a:endParaRPr>
          </a:p>
          <a:p>
            <a:pPr marL="457200" indent="-457200" algn="just">
              <a:buFont typeface="Wingdings"/>
              <a:buChar char="Ø"/>
            </a:pPr>
            <a:r>
              <a:rPr lang="en-US" sz="1600" dirty="0">
                <a:solidFill>
                  <a:srgbClr val="0E3654"/>
                </a:solidFill>
                <a:latin typeface="Calibri"/>
                <a:cs typeface="Arial"/>
              </a:rPr>
              <a:t>Obtaining registrations, licenses, approvals, permissions, </a:t>
            </a:r>
            <a:r>
              <a:rPr lang="en-US" sz="1600" dirty="0" err="1">
                <a:solidFill>
                  <a:srgbClr val="0E3654"/>
                </a:solidFill>
                <a:latin typeface="Calibri"/>
                <a:cs typeface="Arial"/>
              </a:rPr>
              <a:t>etc</a:t>
            </a:r>
            <a:r>
              <a:rPr lang="en-US" sz="1600" dirty="0">
                <a:solidFill>
                  <a:srgbClr val="0E3654"/>
                </a:solidFill>
                <a:latin typeface="Calibri"/>
                <a:cs typeface="Arial"/>
              </a:rPr>
              <a:t> from government authority and regulator</a:t>
            </a:r>
          </a:p>
          <a:p>
            <a:pPr marL="457200" indent="-457200" algn="just">
              <a:buFont typeface="Wingdings"/>
              <a:buChar char="Ø"/>
            </a:pPr>
            <a:r>
              <a:rPr lang="en-US" sz="1600" dirty="0">
                <a:solidFill>
                  <a:srgbClr val="0E3654"/>
                </a:solidFill>
                <a:latin typeface="Calibri"/>
                <a:cs typeface="Arial"/>
              </a:rPr>
              <a:t>Assistance in secretarial compliance/ retainerships</a:t>
            </a:r>
          </a:p>
          <a:p>
            <a:pPr marL="457200" indent="-457200" algn="just">
              <a:buFont typeface="Wingdings"/>
              <a:buChar char="Ø"/>
            </a:pPr>
            <a:r>
              <a:rPr lang="en-US" sz="1600" dirty="0">
                <a:solidFill>
                  <a:srgbClr val="0E3654"/>
                </a:solidFill>
                <a:latin typeface="Calibri"/>
                <a:cs typeface="Arial"/>
              </a:rPr>
              <a:t>Legal audits and due diligence</a:t>
            </a:r>
          </a:p>
          <a:p>
            <a:pPr marL="457200" indent="-457200" algn="just">
              <a:buFont typeface="Wingdings"/>
              <a:buChar char="Ø"/>
            </a:pPr>
            <a:r>
              <a:rPr lang="en-US" sz="1600" dirty="0">
                <a:solidFill>
                  <a:srgbClr val="0E3654"/>
                </a:solidFill>
                <a:latin typeface="Calibri"/>
                <a:cs typeface="Arial"/>
              </a:rPr>
              <a:t>Drafting, negotiation and finalization of various agreements</a:t>
            </a:r>
          </a:p>
          <a:p>
            <a:pPr marL="457200" indent="-457200" algn="just">
              <a:buFont typeface="Wingdings"/>
              <a:buChar char="Ø"/>
            </a:pPr>
            <a:r>
              <a:rPr lang="en-US" sz="1600" dirty="0">
                <a:solidFill>
                  <a:srgbClr val="0E3654"/>
                </a:solidFill>
                <a:latin typeface="Calibri"/>
                <a:cs typeface="Arial"/>
              </a:rPr>
              <a:t>Incorporation and closure up of companies</a:t>
            </a:r>
          </a:p>
        </p:txBody>
      </p:sp>
      <p:pic>
        <p:nvPicPr>
          <p:cNvPr id="2" name="Picture 3" descr="A picture containing text&#10;&#10;Description automatically generated">
            <a:extLst>
              <a:ext uri="{FF2B5EF4-FFF2-40B4-BE49-F238E27FC236}">
                <a16:creationId xmlns:a16="http://schemas.microsoft.com/office/drawing/2014/main" id="{1EE0BA60-1F64-7482-3EA6-DC64C49D9B0E}"/>
              </a:ext>
            </a:extLst>
          </p:cNvPr>
          <p:cNvPicPr>
            <a:picLocks noChangeAspect="1"/>
          </p:cNvPicPr>
          <p:nvPr/>
        </p:nvPicPr>
        <p:blipFill>
          <a:blip r:embed="rId2"/>
          <a:stretch>
            <a:fillRect/>
          </a:stretch>
        </p:blipFill>
        <p:spPr>
          <a:xfrm>
            <a:off x="6262778" y="142156"/>
            <a:ext cx="5633048" cy="1714140"/>
          </a:xfrm>
          <a:prstGeom prst="rect">
            <a:avLst/>
          </a:prstGeom>
        </p:spPr>
      </p:pic>
      <p:sp>
        <p:nvSpPr>
          <p:cNvPr id="4" name="Rectangle 3">
            <a:extLst>
              <a:ext uri="{FF2B5EF4-FFF2-40B4-BE49-F238E27FC236}">
                <a16:creationId xmlns:a16="http://schemas.microsoft.com/office/drawing/2014/main" id="{BF9019BF-0B1E-79E0-8D31-83202C28A8E1}"/>
              </a:ext>
            </a:extLst>
          </p:cNvPr>
          <p:cNvSpPr/>
          <p:nvPr/>
        </p:nvSpPr>
        <p:spPr bwMode="white">
          <a:xfrm>
            <a:off x="2948" y="-14378"/>
            <a:ext cx="12192000" cy="1881133"/>
          </a:xfrm>
          <a:prstGeom prst="rect">
            <a:avLst/>
          </a:prstGeom>
          <a:gradFill>
            <a:gsLst>
              <a:gs pos="100000">
                <a:schemeClr val="accent1">
                  <a:lumMod val="75000"/>
                  <a:lumOff val="25000"/>
                  <a:alpha val="34000"/>
                </a:schemeClr>
              </a:gs>
              <a:gs pos="25000">
                <a:schemeClr val="accent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CA"/>
            </a:defPPr>
            <a:lvl1pPr algn="l" rtl="0" fontAlgn="base">
              <a:spcBef>
                <a:spcPct val="20000"/>
              </a:spcBef>
              <a:spcAft>
                <a:spcPct val="0"/>
              </a:spcAft>
              <a:defRPr lang="en-US" sz="1400" kern="1200">
                <a:solidFill>
                  <a:schemeClr val="lt1"/>
                </a:solidFill>
                <a:latin typeface="+mn-lt"/>
                <a:ea typeface="+mn-ea"/>
                <a:cs typeface="+mn-cs"/>
              </a:defRPr>
            </a:lvl1pPr>
            <a:lvl2pPr marL="457200" algn="ctr" rtl="0" fontAlgn="base">
              <a:spcBef>
                <a:spcPct val="20000"/>
              </a:spcBef>
              <a:spcAft>
                <a:spcPct val="0"/>
              </a:spcAft>
              <a:defRPr sz="1400" kern="1200">
                <a:solidFill>
                  <a:schemeClr val="lt1"/>
                </a:solidFill>
                <a:latin typeface="+mn-lt"/>
                <a:ea typeface="+mn-ea"/>
                <a:cs typeface="+mn-cs"/>
              </a:defRPr>
            </a:lvl2pPr>
            <a:lvl3pPr marL="914400" algn="ctr" rtl="0" fontAlgn="base">
              <a:spcBef>
                <a:spcPct val="20000"/>
              </a:spcBef>
              <a:spcAft>
                <a:spcPct val="0"/>
              </a:spcAft>
              <a:defRPr sz="1400" kern="1200">
                <a:solidFill>
                  <a:schemeClr val="lt1"/>
                </a:solidFill>
                <a:latin typeface="+mn-lt"/>
                <a:ea typeface="+mn-ea"/>
                <a:cs typeface="+mn-cs"/>
              </a:defRPr>
            </a:lvl3pPr>
            <a:lvl4pPr marL="1371600" algn="ctr" rtl="0" fontAlgn="base">
              <a:spcBef>
                <a:spcPct val="20000"/>
              </a:spcBef>
              <a:spcAft>
                <a:spcPct val="0"/>
              </a:spcAft>
              <a:defRPr sz="1400" kern="1200">
                <a:solidFill>
                  <a:schemeClr val="lt1"/>
                </a:solidFill>
                <a:latin typeface="+mn-lt"/>
                <a:ea typeface="+mn-ea"/>
                <a:cs typeface="+mn-cs"/>
              </a:defRPr>
            </a:lvl4pPr>
            <a:lvl5pPr marL="1828800" algn="ctr" rtl="0" fontAlgn="base">
              <a:spcBef>
                <a:spcPct val="2000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spcBef>
                <a:spcPts val="0"/>
              </a:spcBef>
              <a:spcAft>
                <a:spcPts val="600"/>
              </a:spcAft>
            </a:pPr>
            <a:endParaRPr lang="en-US" sz="1800" dirty="0">
              <a:latin typeface="Calibri"/>
              <a:cs typeface="Calibri"/>
            </a:endParaRPr>
          </a:p>
        </p:txBody>
      </p:sp>
      <p:sp>
        <p:nvSpPr>
          <p:cNvPr id="5" name="Title 1">
            <a:extLst>
              <a:ext uri="{FF2B5EF4-FFF2-40B4-BE49-F238E27FC236}">
                <a16:creationId xmlns:a16="http://schemas.microsoft.com/office/drawing/2014/main" id="{ED1FE555-E4C7-8C1C-83B8-907562E2B372}"/>
              </a:ext>
            </a:extLst>
          </p:cNvPr>
          <p:cNvSpPr>
            <a:spLocks noGrp="1"/>
          </p:cNvSpPr>
          <p:nvPr/>
        </p:nvSpPr>
        <p:spPr bwMode="black">
          <a:xfrm>
            <a:off x="462376" y="702936"/>
            <a:ext cx="11091672" cy="492443"/>
          </a:xfrm>
          <a:prstGeom prst="rect">
            <a:avLst/>
          </a:prstGeom>
        </p:spPr>
        <p:txBody>
          <a:bodyPr vert="horz" lIns="0" tIns="0" rIns="0" bIns="0" rtlCol="0" anchor="t">
            <a:spAutoFit/>
          </a:bodyPr>
          <a:lstStyle>
            <a:defPPr>
              <a:defRPr lang="en-CA"/>
            </a:defPPr>
            <a:lvl1pPr algn="l" rtl="0" fontAlgn="base">
              <a:spcBef>
                <a:spcPct val="20000"/>
              </a:spcBef>
              <a:spcAft>
                <a:spcPct val="0"/>
              </a:spcAft>
              <a:defRPr lang="en-US" sz="1400" kern="1200">
                <a:solidFill>
                  <a:schemeClr val="tx1"/>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just"/>
            <a:r>
              <a:rPr lang="en-US" sz="3200" dirty="0">
                <a:solidFill>
                  <a:schemeClr val="bg1"/>
                </a:solidFill>
                <a:latin typeface="Calibri"/>
                <a:cs typeface="Calibri Light"/>
              </a:rPr>
              <a:t>Corporate and Commercial</a:t>
            </a:r>
            <a:endParaRPr lang="en-US" sz="3200">
              <a:solidFill>
                <a:schemeClr val="bg1"/>
              </a:solidFill>
              <a:latin typeface="Calibri"/>
              <a:cs typeface="Calibri"/>
            </a:endParaRPr>
          </a:p>
        </p:txBody>
      </p:sp>
    </p:spTree>
    <p:extLst>
      <p:ext uri="{BB962C8B-B14F-4D97-AF65-F5344CB8AC3E}">
        <p14:creationId xmlns:p14="http://schemas.microsoft.com/office/powerpoint/2010/main" val="405265438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EF9A4E6-264B-9C4C-879D-426CBEF9410D}"/>
              </a:ext>
            </a:extLst>
          </p:cNvPr>
          <p:cNvSpPr/>
          <p:nvPr/>
        </p:nvSpPr>
        <p:spPr>
          <a:xfrm>
            <a:off x="548640" y="2558318"/>
            <a:ext cx="11037618" cy="492443"/>
          </a:xfrm>
          <a:prstGeom prst="rect">
            <a:avLst/>
          </a:prstGeom>
        </p:spPr>
        <p:txBody>
          <a:bodyPr wrap="square" lIns="0" tIns="0" rIns="0" bIns="0" anchor="t">
            <a:spAutoFit/>
          </a:bodyPr>
          <a:lstStyle/>
          <a:p>
            <a:pPr algn="just"/>
            <a:r>
              <a:rPr lang="en-IN" sz="1600" dirty="0">
                <a:solidFill>
                  <a:srgbClr val="0E3654"/>
                </a:solidFill>
                <a:latin typeface="Calibri"/>
                <a:cs typeface="Arial"/>
              </a:rPr>
              <a:t>We have extensive experience of advising clients on exchange control laws and facilitate foreign investment in a seamless manner. From advising and representing our clients in ensuring hurdle free entry services.</a:t>
            </a:r>
            <a:endParaRPr lang="en-US" sz="1600" dirty="0">
              <a:solidFill>
                <a:srgbClr val="0E3654"/>
              </a:solidFill>
              <a:latin typeface="Calibri"/>
              <a:cs typeface="Arial"/>
            </a:endParaRPr>
          </a:p>
        </p:txBody>
      </p:sp>
      <p:sp>
        <p:nvSpPr>
          <p:cNvPr id="3" name="TextBox 2">
            <a:extLst>
              <a:ext uri="{FF2B5EF4-FFF2-40B4-BE49-F238E27FC236}">
                <a16:creationId xmlns:a16="http://schemas.microsoft.com/office/drawing/2014/main" id="{680C7105-E3A7-7D6A-0453-2A4C468A3C77}"/>
              </a:ext>
            </a:extLst>
          </p:cNvPr>
          <p:cNvSpPr txBox="1"/>
          <p:nvPr/>
        </p:nvSpPr>
        <p:spPr>
          <a:xfrm>
            <a:off x="548640" y="3429000"/>
            <a:ext cx="8580407" cy="2019014"/>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lgn="just">
              <a:buFont typeface="Wingdings"/>
              <a:buChar char="Ø"/>
            </a:pPr>
            <a:r>
              <a:rPr lang="en-US" sz="1600" dirty="0">
                <a:solidFill>
                  <a:srgbClr val="0E3654"/>
                </a:solidFill>
                <a:latin typeface="Calibri"/>
                <a:cs typeface="Arial"/>
              </a:rPr>
              <a:t>Regulatory approvals from Industry Regulator</a:t>
            </a:r>
            <a:endParaRPr lang="en-US" sz="1600" dirty="0">
              <a:latin typeface="Calibri"/>
              <a:cs typeface="Calibri"/>
            </a:endParaRPr>
          </a:p>
          <a:p>
            <a:pPr marL="285750" indent="-285750" algn="just">
              <a:buFont typeface="Wingdings"/>
              <a:buChar char="Ø"/>
            </a:pPr>
            <a:r>
              <a:rPr lang="en-US" sz="1600" dirty="0">
                <a:solidFill>
                  <a:srgbClr val="0E3654"/>
                </a:solidFill>
                <a:latin typeface="Calibri"/>
                <a:cs typeface="Arial"/>
              </a:rPr>
              <a:t>Compliance and reporting</a:t>
            </a:r>
          </a:p>
          <a:p>
            <a:pPr marL="285750" indent="-285750" algn="just">
              <a:buFont typeface="Wingdings"/>
              <a:buChar char="Ø"/>
            </a:pPr>
            <a:r>
              <a:rPr lang="en-US" sz="1600" dirty="0">
                <a:solidFill>
                  <a:srgbClr val="0E3654"/>
                </a:solidFill>
                <a:latin typeface="Calibri"/>
                <a:cs typeface="Arial"/>
              </a:rPr>
              <a:t>Global business setup</a:t>
            </a:r>
          </a:p>
          <a:p>
            <a:pPr marL="285750" indent="-285750" algn="just">
              <a:buFont typeface="Wingdings"/>
              <a:buChar char="Ø"/>
            </a:pPr>
            <a:r>
              <a:rPr lang="en-US" sz="1600" dirty="0">
                <a:solidFill>
                  <a:srgbClr val="0E3654"/>
                </a:solidFill>
                <a:latin typeface="Calibri"/>
                <a:cs typeface="Arial"/>
              </a:rPr>
              <a:t>Entry strategy and transaction advisory &amp; assistance</a:t>
            </a:r>
          </a:p>
          <a:p>
            <a:pPr marL="285750" indent="-285750" algn="just">
              <a:buFont typeface="Wingdings"/>
              <a:buChar char="Ø"/>
            </a:pPr>
            <a:r>
              <a:rPr lang="en-US" sz="1600" dirty="0">
                <a:solidFill>
                  <a:srgbClr val="0E3654"/>
                </a:solidFill>
                <a:latin typeface="Calibri"/>
                <a:cs typeface="Arial"/>
              </a:rPr>
              <a:t>Legal Opinions</a:t>
            </a:r>
          </a:p>
          <a:p>
            <a:pPr marL="285750" indent="-285750" algn="just">
              <a:buFont typeface="Wingdings"/>
              <a:buChar char="Ø"/>
            </a:pPr>
            <a:r>
              <a:rPr lang="en-US" sz="1600" dirty="0">
                <a:solidFill>
                  <a:srgbClr val="0E3654"/>
                </a:solidFill>
                <a:latin typeface="Calibri"/>
                <a:cs typeface="Arial"/>
              </a:rPr>
              <a:t>Representations and Appeals</a:t>
            </a:r>
          </a:p>
          <a:p>
            <a:pPr marL="285750" indent="-285750" algn="just">
              <a:buFont typeface="Wingdings"/>
              <a:buChar char="Ø"/>
            </a:pPr>
            <a:r>
              <a:rPr lang="en-US" sz="1600" dirty="0">
                <a:solidFill>
                  <a:srgbClr val="0E3654"/>
                </a:solidFill>
                <a:latin typeface="Calibri"/>
                <a:cs typeface="Arial"/>
              </a:rPr>
              <a:t>Audit and assurance</a:t>
            </a:r>
          </a:p>
        </p:txBody>
      </p:sp>
      <p:pic>
        <p:nvPicPr>
          <p:cNvPr id="6" name="Picture 6" descr="A picture containing map&#10;&#10;Description automatically generated">
            <a:extLst>
              <a:ext uri="{FF2B5EF4-FFF2-40B4-BE49-F238E27FC236}">
                <a16:creationId xmlns:a16="http://schemas.microsoft.com/office/drawing/2014/main" id="{01811EF7-9063-A7B9-4E03-7E6FEE9EC637}"/>
              </a:ext>
            </a:extLst>
          </p:cNvPr>
          <p:cNvPicPr>
            <a:picLocks noChangeAspect="1"/>
          </p:cNvPicPr>
          <p:nvPr/>
        </p:nvPicPr>
        <p:blipFill>
          <a:blip r:embed="rId2"/>
          <a:stretch>
            <a:fillRect/>
          </a:stretch>
        </p:blipFill>
        <p:spPr>
          <a:xfrm>
            <a:off x="7158307" y="185378"/>
            <a:ext cx="4647120" cy="1800225"/>
          </a:xfrm>
          <a:prstGeom prst="rect">
            <a:avLst/>
          </a:prstGeom>
        </p:spPr>
      </p:pic>
      <p:sp>
        <p:nvSpPr>
          <p:cNvPr id="7" name="Rectangle 6">
            <a:extLst>
              <a:ext uri="{FF2B5EF4-FFF2-40B4-BE49-F238E27FC236}">
                <a16:creationId xmlns:a16="http://schemas.microsoft.com/office/drawing/2014/main" id="{DBFBFF72-80D9-CD6B-4A20-99A379ABD5D3}"/>
              </a:ext>
            </a:extLst>
          </p:cNvPr>
          <p:cNvSpPr/>
          <p:nvPr/>
        </p:nvSpPr>
        <p:spPr bwMode="white">
          <a:xfrm>
            <a:off x="1" y="-14379"/>
            <a:ext cx="12192000" cy="2168680"/>
          </a:xfrm>
          <a:prstGeom prst="rect">
            <a:avLst/>
          </a:prstGeom>
          <a:gradFill>
            <a:gsLst>
              <a:gs pos="100000">
                <a:schemeClr val="accent1">
                  <a:lumMod val="75000"/>
                  <a:lumOff val="25000"/>
                  <a:alpha val="34000"/>
                </a:schemeClr>
              </a:gs>
              <a:gs pos="25000">
                <a:schemeClr val="accent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CA"/>
            </a:defPPr>
            <a:lvl1pPr algn="l" rtl="0" fontAlgn="base">
              <a:spcBef>
                <a:spcPct val="20000"/>
              </a:spcBef>
              <a:spcAft>
                <a:spcPct val="0"/>
              </a:spcAft>
              <a:defRPr lang="en-US" sz="1400" kern="1200">
                <a:solidFill>
                  <a:schemeClr val="lt1"/>
                </a:solidFill>
                <a:latin typeface="+mn-lt"/>
                <a:ea typeface="+mn-ea"/>
                <a:cs typeface="+mn-cs"/>
              </a:defRPr>
            </a:lvl1pPr>
            <a:lvl2pPr marL="457200" algn="ctr" rtl="0" fontAlgn="base">
              <a:spcBef>
                <a:spcPct val="20000"/>
              </a:spcBef>
              <a:spcAft>
                <a:spcPct val="0"/>
              </a:spcAft>
              <a:defRPr sz="1400" kern="1200">
                <a:solidFill>
                  <a:schemeClr val="lt1"/>
                </a:solidFill>
                <a:latin typeface="+mn-lt"/>
                <a:ea typeface="+mn-ea"/>
                <a:cs typeface="+mn-cs"/>
              </a:defRPr>
            </a:lvl2pPr>
            <a:lvl3pPr marL="914400" algn="ctr" rtl="0" fontAlgn="base">
              <a:spcBef>
                <a:spcPct val="20000"/>
              </a:spcBef>
              <a:spcAft>
                <a:spcPct val="0"/>
              </a:spcAft>
              <a:defRPr sz="1400" kern="1200">
                <a:solidFill>
                  <a:schemeClr val="lt1"/>
                </a:solidFill>
                <a:latin typeface="+mn-lt"/>
                <a:ea typeface="+mn-ea"/>
                <a:cs typeface="+mn-cs"/>
              </a:defRPr>
            </a:lvl3pPr>
            <a:lvl4pPr marL="1371600" algn="ctr" rtl="0" fontAlgn="base">
              <a:spcBef>
                <a:spcPct val="20000"/>
              </a:spcBef>
              <a:spcAft>
                <a:spcPct val="0"/>
              </a:spcAft>
              <a:defRPr sz="1400" kern="1200">
                <a:solidFill>
                  <a:schemeClr val="lt1"/>
                </a:solidFill>
                <a:latin typeface="+mn-lt"/>
                <a:ea typeface="+mn-ea"/>
                <a:cs typeface="+mn-cs"/>
              </a:defRPr>
            </a:lvl4pPr>
            <a:lvl5pPr marL="1828800" algn="ctr" rtl="0" fontAlgn="base">
              <a:spcBef>
                <a:spcPct val="2000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spcBef>
                <a:spcPts val="0"/>
              </a:spcBef>
              <a:spcAft>
                <a:spcPts val="600"/>
              </a:spcAft>
            </a:pPr>
            <a:endParaRPr lang="en-US" sz="1800"/>
          </a:p>
        </p:txBody>
      </p:sp>
      <p:sp>
        <p:nvSpPr>
          <p:cNvPr id="8" name="Title 1">
            <a:extLst>
              <a:ext uri="{FF2B5EF4-FFF2-40B4-BE49-F238E27FC236}">
                <a16:creationId xmlns:a16="http://schemas.microsoft.com/office/drawing/2014/main" id="{4E6006DB-5A3F-39B7-7DFB-90C302F1F023}"/>
              </a:ext>
            </a:extLst>
          </p:cNvPr>
          <p:cNvSpPr>
            <a:spLocks noGrp="1"/>
          </p:cNvSpPr>
          <p:nvPr/>
        </p:nvSpPr>
        <p:spPr bwMode="black">
          <a:xfrm>
            <a:off x="409371" y="778082"/>
            <a:ext cx="4647120" cy="984885"/>
          </a:xfrm>
          <a:prstGeom prst="rect">
            <a:avLst/>
          </a:prstGeom>
        </p:spPr>
        <p:txBody>
          <a:bodyPr vert="horz" wrap="square" lIns="0" tIns="0" rIns="0" bIns="0" rtlCol="0" anchor="t">
            <a:spAutoFit/>
          </a:bodyPr>
          <a:lstStyle>
            <a:defPPr>
              <a:defRPr lang="en-CA"/>
            </a:defPPr>
            <a:lvl1pPr algn="l" rtl="0" fontAlgn="base">
              <a:spcBef>
                <a:spcPct val="20000"/>
              </a:spcBef>
              <a:spcAft>
                <a:spcPct val="0"/>
              </a:spcAft>
              <a:defRPr lang="en-US" sz="1400" kern="1200">
                <a:solidFill>
                  <a:schemeClr val="tx1"/>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r>
              <a:rPr lang="en-US" sz="3200" dirty="0">
                <a:solidFill>
                  <a:schemeClr val="bg1"/>
                </a:solidFill>
                <a:latin typeface="Calibri"/>
                <a:cs typeface="Arial"/>
              </a:rPr>
              <a:t>Capital Investments</a:t>
            </a:r>
            <a:br>
              <a:rPr lang="en-US" sz="3200" dirty="0">
                <a:latin typeface="Calibri"/>
              </a:rPr>
            </a:br>
            <a:endParaRPr lang="en-US" sz="3200" dirty="0">
              <a:latin typeface="Calibri"/>
              <a:cs typeface="Arial" charset="0"/>
            </a:endParaRPr>
          </a:p>
        </p:txBody>
      </p:sp>
    </p:spTree>
    <p:extLst>
      <p:ext uri="{BB962C8B-B14F-4D97-AF65-F5344CB8AC3E}">
        <p14:creationId xmlns:p14="http://schemas.microsoft.com/office/powerpoint/2010/main" val="261523072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EF9A4E6-264B-9C4C-879D-426CBEF9410D}"/>
              </a:ext>
            </a:extLst>
          </p:cNvPr>
          <p:cNvSpPr/>
          <p:nvPr/>
        </p:nvSpPr>
        <p:spPr>
          <a:xfrm>
            <a:off x="548640" y="2356517"/>
            <a:ext cx="11037618" cy="738664"/>
          </a:xfrm>
          <a:prstGeom prst="rect">
            <a:avLst/>
          </a:prstGeom>
        </p:spPr>
        <p:txBody>
          <a:bodyPr wrap="square" lIns="0" tIns="0" rIns="0" bIns="0" anchor="t">
            <a:spAutoFit/>
          </a:bodyPr>
          <a:lstStyle/>
          <a:p>
            <a:pPr algn="just"/>
            <a:r>
              <a:rPr lang="en-IN" sz="1600" dirty="0">
                <a:solidFill>
                  <a:srgbClr val="0E3654"/>
                </a:solidFill>
                <a:latin typeface="Calibri" panose="020F0502020204030204" pitchFamily="34" charset="0"/>
                <a:ea typeface="Calibri" panose="020F0502020204030204" pitchFamily="34" charset="0"/>
                <a:cs typeface="Calibri" panose="020F0502020204030204" pitchFamily="34" charset="0"/>
              </a:rPr>
              <a:t>We work with our clients in resolving the issues in and optimising their employment and labour structures to provide long-term solutions. We also possess rich experience in creation of internal HR and reporting policies, drafting of employment agreements and employee handbooks, and creation of internal compliance management systems.</a:t>
            </a:r>
            <a:endParaRPr lang="en-US" sz="1600" dirty="0">
              <a:solidFill>
                <a:srgbClr val="0E3654"/>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6" descr="A picture containing text&#10;&#10;Description automatically generated">
            <a:extLst>
              <a:ext uri="{FF2B5EF4-FFF2-40B4-BE49-F238E27FC236}">
                <a16:creationId xmlns:a16="http://schemas.microsoft.com/office/drawing/2014/main" id="{EE5E8756-7F4D-1E3B-25E7-235993CDFBE5}"/>
              </a:ext>
            </a:extLst>
          </p:cNvPr>
          <p:cNvPicPr>
            <a:picLocks noChangeAspect="1"/>
          </p:cNvPicPr>
          <p:nvPr/>
        </p:nvPicPr>
        <p:blipFill>
          <a:blip r:embed="rId2"/>
          <a:stretch>
            <a:fillRect/>
          </a:stretch>
        </p:blipFill>
        <p:spPr>
          <a:xfrm>
            <a:off x="7516587" y="259217"/>
            <a:ext cx="4057649" cy="1876425"/>
          </a:xfrm>
          <a:prstGeom prst="rect">
            <a:avLst/>
          </a:prstGeom>
        </p:spPr>
      </p:pic>
      <p:sp>
        <p:nvSpPr>
          <p:cNvPr id="7" name="Rectangle 6">
            <a:extLst>
              <a:ext uri="{FF2B5EF4-FFF2-40B4-BE49-F238E27FC236}">
                <a16:creationId xmlns:a16="http://schemas.microsoft.com/office/drawing/2014/main" id="{1A196EBA-87CF-8712-52E3-46A42A0DA8B2}"/>
              </a:ext>
            </a:extLst>
          </p:cNvPr>
          <p:cNvSpPr/>
          <p:nvPr/>
        </p:nvSpPr>
        <p:spPr bwMode="white">
          <a:xfrm>
            <a:off x="-13606" y="-10025"/>
            <a:ext cx="12192000" cy="2168680"/>
          </a:xfrm>
          <a:prstGeom prst="rect">
            <a:avLst/>
          </a:prstGeom>
          <a:gradFill>
            <a:gsLst>
              <a:gs pos="100000">
                <a:schemeClr val="accent1">
                  <a:lumMod val="75000"/>
                  <a:lumOff val="25000"/>
                  <a:alpha val="34000"/>
                </a:schemeClr>
              </a:gs>
              <a:gs pos="25000">
                <a:schemeClr val="accent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CA"/>
            </a:defPPr>
            <a:lvl1pPr algn="l" rtl="0" fontAlgn="base">
              <a:spcBef>
                <a:spcPct val="20000"/>
              </a:spcBef>
              <a:spcAft>
                <a:spcPct val="0"/>
              </a:spcAft>
              <a:defRPr lang="en-US" sz="1400" kern="1200">
                <a:solidFill>
                  <a:schemeClr val="lt1"/>
                </a:solidFill>
                <a:latin typeface="+mn-lt"/>
                <a:ea typeface="+mn-ea"/>
                <a:cs typeface="+mn-cs"/>
              </a:defRPr>
            </a:lvl1pPr>
            <a:lvl2pPr marL="457200" algn="ctr" rtl="0" fontAlgn="base">
              <a:spcBef>
                <a:spcPct val="20000"/>
              </a:spcBef>
              <a:spcAft>
                <a:spcPct val="0"/>
              </a:spcAft>
              <a:defRPr sz="1400" kern="1200">
                <a:solidFill>
                  <a:schemeClr val="lt1"/>
                </a:solidFill>
                <a:latin typeface="+mn-lt"/>
                <a:ea typeface="+mn-ea"/>
                <a:cs typeface="+mn-cs"/>
              </a:defRPr>
            </a:lvl2pPr>
            <a:lvl3pPr marL="914400" algn="ctr" rtl="0" fontAlgn="base">
              <a:spcBef>
                <a:spcPct val="20000"/>
              </a:spcBef>
              <a:spcAft>
                <a:spcPct val="0"/>
              </a:spcAft>
              <a:defRPr sz="1400" kern="1200">
                <a:solidFill>
                  <a:schemeClr val="lt1"/>
                </a:solidFill>
                <a:latin typeface="+mn-lt"/>
                <a:ea typeface="+mn-ea"/>
                <a:cs typeface="+mn-cs"/>
              </a:defRPr>
            </a:lvl3pPr>
            <a:lvl4pPr marL="1371600" algn="ctr" rtl="0" fontAlgn="base">
              <a:spcBef>
                <a:spcPct val="20000"/>
              </a:spcBef>
              <a:spcAft>
                <a:spcPct val="0"/>
              </a:spcAft>
              <a:defRPr sz="1400" kern="1200">
                <a:solidFill>
                  <a:schemeClr val="lt1"/>
                </a:solidFill>
                <a:latin typeface="+mn-lt"/>
                <a:ea typeface="+mn-ea"/>
                <a:cs typeface="+mn-cs"/>
              </a:defRPr>
            </a:lvl4pPr>
            <a:lvl5pPr marL="1828800" algn="ctr" rtl="0" fontAlgn="base">
              <a:spcBef>
                <a:spcPct val="2000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spcBef>
                <a:spcPts val="0"/>
              </a:spcBef>
              <a:spcAft>
                <a:spcPts val="600"/>
              </a:spcAft>
            </a:pPr>
            <a:endParaRPr lang="en-US" sz="1600">
              <a:latin typeface="Calibri" panose="020F0502020204030204" pitchFamily="34" charset="0"/>
              <a:ea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E7227872-0AB0-6FB5-F2AD-666A0A8AD027}"/>
              </a:ext>
            </a:extLst>
          </p:cNvPr>
          <p:cNvSpPr>
            <a:spLocks noGrp="1"/>
          </p:cNvSpPr>
          <p:nvPr/>
        </p:nvSpPr>
        <p:spPr bwMode="black">
          <a:xfrm>
            <a:off x="468795" y="859546"/>
            <a:ext cx="9186672" cy="492443"/>
          </a:xfrm>
          <a:prstGeom prst="rect">
            <a:avLst/>
          </a:prstGeom>
        </p:spPr>
        <p:txBody>
          <a:bodyPr vert="horz" wrap="square" lIns="0" tIns="0" rIns="0" bIns="0" rtlCol="0" anchor="t">
            <a:spAutoFit/>
          </a:bodyPr>
          <a:lstStyle>
            <a:defPPr>
              <a:defRPr lang="en-CA"/>
            </a:defPPr>
            <a:lvl1pPr algn="l" rtl="0" fontAlgn="base">
              <a:spcBef>
                <a:spcPct val="20000"/>
              </a:spcBef>
              <a:spcAft>
                <a:spcPct val="0"/>
              </a:spcAft>
              <a:defRPr lang="en-US" sz="1400" kern="1200">
                <a:solidFill>
                  <a:schemeClr val="tx1"/>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r>
              <a:rPr lang="en-US" sz="3200" dirty="0">
                <a:solidFill>
                  <a:schemeClr val="bg1"/>
                </a:solidFill>
                <a:latin typeface="Calibri"/>
                <a:cs typeface="Calibri"/>
              </a:rPr>
              <a:t>Employment and Labour Laws</a:t>
            </a:r>
          </a:p>
        </p:txBody>
      </p:sp>
      <p:sp>
        <p:nvSpPr>
          <p:cNvPr id="101" name="TextBox 100">
            <a:extLst>
              <a:ext uri="{FF2B5EF4-FFF2-40B4-BE49-F238E27FC236}">
                <a16:creationId xmlns:a16="http://schemas.microsoft.com/office/drawing/2014/main" id="{B732C36D-163B-4462-3B5B-D984258D026F}"/>
              </a:ext>
            </a:extLst>
          </p:cNvPr>
          <p:cNvSpPr txBox="1"/>
          <p:nvPr/>
        </p:nvSpPr>
        <p:spPr>
          <a:xfrm>
            <a:off x="547007" y="3322864"/>
            <a:ext cx="6008914" cy="3077766"/>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spcBef>
                <a:spcPts val="600"/>
              </a:spcBef>
              <a:spcAft>
                <a:spcPts val="0"/>
              </a:spcAft>
              <a:buFont typeface="Wingdings"/>
              <a:buChar char="Ø"/>
            </a:pPr>
            <a:r>
              <a:rPr lang="en-US" sz="1600" dirty="0">
                <a:solidFill>
                  <a:srgbClr val="0E3654"/>
                </a:solidFill>
                <a:latin typeface="Calibri" panose="020F0502020204030204" pitchFamily="34" charset="0"/>
                <a:ea typeface="Calibri" panose="020F0502020204030204" pitchFamily="34" charset="0"/>
                <a:cs typeface="Calibri" panose="020F0502020204030204" pitchFamily="34" charset="0"/>
              </a:rPr>
              <a:t>Employment agreements and employment handbook</a:t>
            </a:r>
            <a:endParaRPr lang="en-US" sz="1600" dirty="0">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spcAft>
                <a:spcPts val="0"/>
              </a:spcAft>
              <a:buFont typeface="Wingdings"/>
              <a:buChar char="Ø"/>
            </a:pPr>
            <a:r>
              <a:rPr lang="en-US" sz="1600" dirty="0">
                <a:solidFill>
                  <a:srgbClr val="0E3654"/>
                </a:solidFill>
                <a:latin typeface="Calibri" panose="020F0502020204030204" pitchFamily="34" charset="0"/>
                <a:ea typeface="Calibri" panose="020F0502020204030204" pitchFamily="34" charset="0"/>
                <a:cs typeface="Calibri" panose="020F0502020204030204" pitchFamily="34" charset="0"/>
              </a:rPr>
              <a:t>Non-disclosure agreements, confidentiality agreements, non-compete agreements</a:t>
            </a:r>
          </a:p>
          <a:p>
            <a:pPr marL="285750" indent="-285750">
              <a:spcBef>
                <a:spcPts val="600"/>
              </a:spcBef>
              <a:spcAft>
                <a:spcPts val="0"/>
              </a:spcAft>
              <a:buFont typeface="Wingdings"/>
              <a:buChar char="Ø"/>
            </a:pPr>
            <a:r>
              <a:rPr lang="en-US" sz="1600" dirty="0">
                <a:solidFill>
                  <a:srgbClr val="0E3654"/>
                </a:solidFill>
                <a:latin typeface="Calibri" panose="020F0502020204030204" pitchFamily="34" charset="0"/>
                <a:ea typeface="Calibri" panose="020F0502020204030204" pitchFamily="34" charset="0"/>
                <a:cs typeface="Calibri" panose="020F0502020204030204" pitchFamily="34" charset="0"/>
              </a:rPr>
              <a:t>Advisory and strategy</a:t>
            </a:r>
          </a:p>
          <a:p>
            <a:pPr marL="285750" indent="-285750">
              <a:spcBef>
                <a:spcPts val="600"/>
              </a:spcBef>
              <a:spcAft>
                <a:spcPts val="0"/>
              </a:spcAft>
              <a:buFont typeface="Wingdings"/>
              <a:buChar char="Ø"/>
            </a:pPr>
            <a:r>
              <a:rPr lang="en-US" sz="1600" dirty="0">
                <a:solidFill>
                  <a:srgbClr val="0E3654"/>
                </a:solidFill>
                <a:latin typeface="Calibri" panose="020F0502020204030204" pitchFamily="34" charset="0"/>
                <a:ea typeface="Calibri" panose="020F0502020204030204" pitchFamily="34" charset="0"/>
                <a:cs typeface="Calibri" panose="020F0502020204030204" pitchFamily="34" charset="0"/>
              </a:rPr>
              <a:t>Disciplinary proceedings and statutory policies</a:t>
            </a:r>
          </a:p>
          <a:p>
            <a:pPr marL="285750" indent="-285750">
              <a:spcBef>
                <a:spcPts val="600"/>
              </a:spcBef>
              <a:spcAft>
                <a:spcPts val="0"/>
              </a:spcAft>
              <a:buFont typeface="Wingdings"/>
              <a:buChar char="Ø"/>
            </a:pPr>
            <a:r>
              <a:rPr lang="en-US" sz="1600" dirty="0">
                <a:solidFill>
                  <a:srgbClr val="0E3654"/>
                </a:solidFill>
                <a:latin typeface="Calibri" panose="020F0502020204030204" pitchFamily="34" charset="0"/>
                <a:ea typeface="Calibri" panose="020F0502020204030204" pitchFamily="34" charset="0"/>
                <a:cs typeface="Calibri" panose="020F0502020204030204" pitchFamily="34" charset="0"/>
              </a:rPr>
              <a:t>Complaint mechanism</a:t>
            </a:r>
          </a:p>
          <a:p>
            <a:pPr marL="285750" indent="-285750">
              <a:spcBef>
                <a:spcPts val="600"/>
              </a:spcBef>
              <a:spcAft>
                <a:spcPts val="0"/>
              </a:spcAft>
              <a:buFont typeface="Wingdings"/>
              <a:buChar char="Ø"/>
            </a:pPr>
            <a:r>
              <a:rPr lang="en-US" sz="1600" dirty="0">
                <a:solidFill>
                  <a:srgbClr val="0E3654"/>
                </a:solidFill>
                <a:latin typeface="Calibri" panose="020F0502020204030204" pitchFamily="34" charset="0"/>
                <a:ea typeface="Calibri" panose="020F0502020204030204" pitchFamily="34" charset="0"/>
                <a:cs typeface="Calibri" panose="020F0502020204030204" pitchFamily="34" charset="0"/>
              </a:rPr>
              <a:t>Labour disputes and litigation</a:t>
            </a:r>
          </a:p>
          <a:p>
            <a:pPr marL="285750" indent="-285750">
              <a:spcBef>
                <a:spcPts val="600"/>
              </a:spcBef>
              <a:spcAft>
                <a:spcPts val="0"/>
              </a:spcAft>
              <a:buFont typeface="Wingdings"/>
              <a:buChar char="Ø"/>
            </a:pPr>
            <a:r>
              <a:rPr lang="en-US" sz="1600" dirty="0">
                <a:solidFill>
                  <a:srgbClr val="0E3654"/>
                </a:solidFill>
                <a:latin typeface="Calibri" panose="020F0502020204030204" pitchFamily="34" charset="0"/>
                <a:ea typeface="Calibri" panose="020F0502020204030204" pitchFamily="34" charset="0"/>
                <a:cs typeface="Calibri" panose="020F0502020204030204" pitchFamily="34" charset="0"/>
              </a:rPr>
              <a:t>Audit &amp; due diligence</a:t>
            </a:r>
          </a:p>
          <a:p>
            <a:pPr marL="285750" indent="-285750">
              <a:spcBef>
                <a:spcPts val="600"/>
              </a:spcBef>
              <a:spcAft>
                <a:spcPts val="0"/>
              </a:spcAft>
              <a:buFont typeface="Wingdings"/>
              <a:buChar char="Ø"/>
            </a:pPr>
            <a:r>
              <a:rPr lang="en-US" sz="1600" dirty="0">
                <a:solidFill>
                  <a:srgbClr val="0E3654"/>
                </a:solidFill>
                <a:latin typeface="Calibri" panose="020F0502020204030204" pitchFamily="34" charset="0"/>
                <a:ea typeface="Calibri" panose="020F0502020204030204" pitchFamily="34" charset="0"/>
                <a:cs typeface="Calibri" panose="020F0502020204030204" pitchFamily="34" charset="0"/>
              </a:rPr>
              <a:t>Compliance management</a:t>
            </a:r>
          </a:p>
          <a:p>
            <a:pPr>
              <a:spcBef>
                <a:spcPts val="600"/>
              </a:spcBef>
              <a:spcAft>
                <a:spcPts val="0"/>
              </a:spcAft>
              <a:buChar char="•"/>
            </a:pPr>
            <a:endParaRPr lang="en-US" sz="1600" dirty="0">
              <a:solidFill>
                <a:srgbClr val="888888"/>
              </a:solidFill>
              <a:latin typeface="Calibri" panose="020F0502020204030204" pitchFamily="34" charset="0"/>
              <a:ea typeface="Calibri" panose="020F0502020204030204" pitchFamily="34" charset="0"/>
              <a:cs typeface="Calibri" panose="020F0502020204030204" pitchFamily="34" charset="0"/>
            </a:endParaRPr>
          </a:p>
        </p:txBody>
      </p:sp>
      <p:sp>
        <p:nvSpPr>
          <p:cNvPr id="102" name="TextBox 101">
            <a:extLst>
              <a:ext uri="{FF2B5EF4-FFF2-40B4-BE49-F238E27FC236}">
                <a16:creationId xmlns:a16="http://schemas.microsoft.com/office/drawing/2014/main" id="{FC72C137-7B09-5125-3E02-A4C50FDF6D84}"/>
              </a:ext>
            </a:extLst>
          </p:cNvPr>
          <p:cNvSpPr txBox="1"/>
          <p:nvPr/>
        </p:nvSpPr>
        <p:spPr>
          <a:xfrm>
            <a:off x="6915150" y="3322864"/>
            <a:ext cx="4648200" cy="1785104"/>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spcBef>
                <a:spcPts val="600"/>
              </a:spcBef>
              <a:spcAft>
                <a:spcPts val="0"/>
              </a:spcAft>
              <a:buFont typeface="Wingdings"/>
              <a:buChar char="Ø"/>
            </a:pPr>
            <a:r>
              <a:rPr lang="en-US" sz="1600" dirty="0">
                <a:solidFill>
                  <a:srgbClr val="0E3654"/>
                </a:solidFill>
                <a:latin typeface="Calibri" panose="020F0502020204030204" pitchFamily="34" charset="0"/>
                <a:ea typeface="Calibri" panose="020F0502020204030204" pitchFamily="34" charset="0"/>
                <a:cs typeface="Calibri" panose="020F0502020204030204" pitchFamily="34" charset="0"/>
              </a:rPr>
              <a:t>Employee benefits &amp; compensation structuring</a:t>
            </a:r>
            <a:endParaRPr lang="en-US" sz="1600" dirty="0">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spcAft>
                <a:spcPts val="0"/>
              </a:spcAft>
              <a:buFont typeface="Wingdings"/>
              <a:buChar char="Ø"/>
            </a:pPr>
            <a:r>
              <a:rPr lang="en-US" sz="1600" dirty="0">
                <a:solidFill>
                  <a:srgbClr val="0E3654"/>
                </a:solidFill>
                <a:latin typeface="Calibri" panose="020F0502020204030204" pitchFamily="34" charset="0"/>
                <a:ea typeface="Calibri" panose="020F0502020204030204" pitchFamily="34" charset="0"/>
                <a:cs typeface="Calibri" panose="020F0502020204030204" pitchFamily="34" charset="0"/>
              </a:rPr>
              <a:t>Employment termination &amp; downsizing</a:t>
            </a:r>
          </a:p>
          <a:p>
            <a:pPr marL="285750" indent="-285750">
              <a:spcBef>
                <a:spcPts val="600"/>
              </a:spcBef>
              <a:spcAft>
                <a:spcPts val="0"/>
              </a:spcAft>
              <a:buFont typeface="Wingdings"/>
              <a:buChar char="Ø"/>
            </a:pPr>
            <a:r>
              <a:rPr lang="en-US" sz="1600" dirty="0">
                <a:solidFill>
                  <a:srgbClr val="0E3654"/>
                </a:solidFill>
                <a:latin typeface="Calibri" panose="020F0502020204030204" pitchFamily="34" charset="0"/>
                <a:ea typeface="Calibri" panose="020F0502020204030204" pitchFamily="34" charset="0"/>
                <a:cs typeface="Calibri" panose="020F0502020204030204" pitchFamily="34" charset="0"/>
              </a:rPr>
              <a:t>Expatriate advisory &amp; Immigration</a:t>
            </a:r>
          </a:p>
          <a:p>
            <a:pPr marL="285750" indent="-285750">
              <a:spcBef>
                <a:spcPts val="600"/>
              </a:spcBef>
              <a:spcAft>
                <a:spcPts val="0"/>
              </a:spcAft>
              <a:buFont typeface="Wingdings"/>
              <a:buChar char="Ø"/>
            </a:pPr>
            <a:r>
              <a:rPr lang="en-US" sz="1600" dirty="0">
                <a:solidFill>
                  <a:srgbClr val="0E3654"/>
                </a:solidFill>
                <a:latin typeface="Calibri" panose="020F0502020204030204" pitchFamily="34" charset="0"/>
                <a:ea typeface="Calibri" panose="020F0502020204030204" pitchFamily="34" charset="0"/>
                <a:cs typeface="Calibri" panose="020F0502020204030204" pitchFamily="34" charset="0"/>
              </a:rPr>
              <a:t>Exits and Separation agreements</a:t>
            </a:r>
          </a:p>
          <a:p>
            <a:pPr marL="285750" indent="-285750">
              <a:spcBef>
                <a:spcPts val="600"/>
              </a:spcBef>
              <a:spcAft>
                <a:spcPts val="0"/>
              </a:spcAft>
              <a:buFont typeface="Wingdings"/>
              <a:buChar char="Ø"/>
            </a:pPr>
            <a:r>
              <a:rPr lang="en-US" sz="1600" dirty="0">
                <a:solidFill>
                  <a:srgbClr val="0E3654"/>
                </a:solidFill>
                <a:latin typeface="Calibri" panose="020F0502020204030204" pitchFamily="34" charset="0"/>
                <a:ea typeface="Calibri" panose="020F0502020204030204" pitchFamily="34" charset="0"/>
                <a:cs typeface="Calibri" panose="020F0502020204030204" pitchFamily="34" charset="0"/>
              </a:rPr>
              <a:t>Contract </a:t>
            </a:r>
            <a:r>
              <a:rPr lang="en-US" sz="1600" dirty="0" err="1">
                <a:solidFill>
                  <a:srgbClr val="0E3654"/>
                </a:solidFill>
                <a:latin typeface="Calibri" panose="020F0502020204030204" pitchFamily="34" charset="0"/>
                <a:ea typeface="Calibri" panose="020F0502020204030204" pitchFamily="34" charset="0"/>
                <a:cs typeface="Calibri" panose="020F0502020204030204" pitchFamily="34" charset="0"/>
              </a:rPr>
              <a:t>labour</a:t>
            </a:r>
            <a:r>
              <a:rPr lang="en-US" sz="1600" dirty="0">
                <a:solidFill>
                  <a:srgbClr val="0E3654"/>
                </a:solidFill>
                <a:latin typeface="Calibri" panose="020F0502020204030204" pitchFamily="34" charset="0"/>
                <a:ea typeface="Calibri" panose="020F0502020204030204" pitchFamily="34" charset="0"/>
                <a:cs typeface="Calibri" panose="020F0502020204030204" pitchFamily="34" charset="0"/>
              </a:rPr>
              <a:t> / Alternate employment arrangements</a:t>
            </a:r>
          </a:p>
        </p:txBody>
      </p:sp>
    </p:spTree>
    <p:extLst>
      <p:ext uri="{BB962C8B-B14F-4D97-AF65-F5344CB8AC3E}">
        <p14:creationId xmlns:p14="http://schemas.microsoft.com/office/powerpoint/2010/main" val="53664266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F722EB75-6592-7A4B-B6C9-A9A6CBABAAAF}"/>
              </a:ext>
            </a:extLst>
          </p:cNvPr>
          <p:cNvSpPr/>
          <p:nvPr/>
        </p:nvSpPr>
        <p:spPr bwMode="white">
          <a:xfrm>
            <a:off x="1" y="0"/>
            <a:ext cx="4059936" cy="6858000"/>
          </a:xfrm>
          <a:prstGeom prst="rect">
            <a:avLst/>
          </a:prstGeom>
          <a:gradFill>
            <a:gsLst>
              <a:gs pos="100000">
                <a:schemeClr val="accent1">
                  <a:lumMod val="75000"/>
                  <a:lumOff val="25000"/>
                  <a:alpha val="34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spcBef>
                <a:spcPts val="0"/>
              </a:spcBef>
              <a:spcAft>
                <a:spcPts val="600"/>
              </a:spcAft>
            </a:pPr>
            <a:endParaRPr lang="en-US" sz="1600" dirty="0">
              <a:latin typeface="Calibri"/>
              <a:cs typeface="Calibri"/>
            </a:endParaRPr>
          </a:p>
        </p:txBody>
      </p:sp>
      <p:sp>
        <p:nvSpPr>
          <p:cNvPr id="2" name="Title 1">
            <a:extLst>
              <a:ext uri="{FF2B5EF4-FFF2-40B4-BE49-F238E27FC236}">
                <a16:creationId xmlns:a16="http://schemas.microsoft.com/office/drawing/2014/main" id="{1D105E8B-661A-B448-B30D-8EE43B86B912}"/>
              </a:ext>
            </a:extLst>
          </p:cNvPr>
          <p:cNvSpPr>
            <a:spLocks noGrp="1"/>
          </p:cNvSpPr>
          <p:nvPr>
            <p:ph type="title"/>
          </p:nvPr>
        </p:nvSpPr>
        <p:spPr>
          <a:xfrm>
            <a:off x="548640" y="3954016"/>
            <a:ext cx="2962021" cy="2718925"/>
          </a:xfrm>
        </p:spPr>
        <p:txBody>
          <a:bodyPr anchor="ctr"/>
          <a:lstStyle/>
          <a:p>
            <a:pPr algn="ctr"/>
            <a:r>
              <a:rPr lang="en-US" dirty="0">
                <a:latin typeface="Calibri"/>
                <a:cs typeface="Calibri Light"/>
              </a:rPr>
              <a:t>Data Protection Services</a:t>
            </a:r>
            <a:endParaRPr lang="en-US">
              <a:latin typeface="Calibri"/>
            </a:endParaRPr>
          </a:p>
        </p:txBody>
      </p:sp>
      <p:sp>
        <p:nvSpPr>
          <p:cNvPr id="64" name="TextBox 63">
            <a:extLst>
              <a:ext uri="{FF2B5EF4-FFF2-40B4-BE49-F238E27FC236}">
                <a16:creationId xmlns:a16="http://schemas.microsoft.com/office/drawing/2014/main" id="{F81C1202-94F2-DC00-DBFE-FF507AD58887}"/>
              </a:ext>
            </a:extLst>
          </p:cNvPr>
          <p:cNvSpPr txBox="1"/>
          <p:nvPr/>
        </p:nvSpPr>
        <p:spPr>
          <a:xfrm>
            <a:off x="4296160" y="233016"/>
            <a:ext cx="7487728" cy="147732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just">
              <a:spcBef>
                <a:spcPts val="600"/>
              </a:spcBef>
              <a:spcAft>
                <a:spcPts val="0"/>
              </a:spcAft>
            </a:pPr>
            <a:r>
              <a:rPr lang="en-US" sz="1600" dirty="0">
                <a:solidFill>
                  <a:srgbClr val="0E3654"/>
                </a:solidFill>
                <a:latin typeface="Calibri"/>
                <a:cs typeface="Arial"/>
              </a:rPr>
              <a:t>Data protection and privacy laws are relatively evolving but are fast-paced. Companies often find it difficult to comprehend the legalities involved, and therefore, often find themselves vulnerable. Our team has been at the forefront in decoding the ever dynamic data protection and privacy laws. The firm has constantly been advising its clients, both domestic and international, with their complex queries, and also providing them related varying services.</a:t>
            </a:r>
          </a:p>
        </p:txBody>
      </p:sp>
      <p:pic>
        <p:nvPicPr>
          <p:cNvPr id="3" name="Picture 3" descr="Graphical user interface, application&#10;&#10;Description automatically generated">
            <a:extLst>
              <a:ext uri="{FF2B5EF4-FFF2-40B4-BE49-F238E27FC236}">
                <a16:creationId xmlns:a16="http://schemas.microsoft.com/office/drawing/2014/main" id="{04E50656-6659-B11E-EB89-60446DE1A0DF}"/>
              </a:ext>
            </a:extLst>
          </p:cNvPr>
          <p:cNvPicPr>
            <a:picLocks noChangeAspect="1"/>
          </p:cNvPicPr>
          <p:nvPr/>
        </p:nvPicPr>
        <p:blipFill>
          <a:blip r:embed="rId2"/>
          <a:stretch>
            <a:fillRect/>
          </a:stretch>
        </p:blipFill>
        <p:spPr>
          <a:xfrm>
            <a:off x="2722" y="10886"/>
            <a:ext cx="4049484" cy="3733798"/>
          </a:xfrm>
          <a:prstGeom prst="rect">
            <a:avLst/>
          </a:prstGeom>
        </p:spPr>
      </p:pic>
      <p:graphicFrame>
        <p:nvGraphicFramePr>
          <p:cNvPr id="4" name="Diagram 3">
            <a:extLst>
              <a:ext uri="{FF2B5EF4-FFF2-40B4-BE49-F238E27FC236}">
                <a16:creationId xmlns:a16="http://schemas.microsoft.com/office/drawing/2014/main" id="{FF9382D3-748F-E21D-60FF-57064950C5BD}"/>
              </a:ext>
            </a:extLst>
          </p:cNvPr>
          <p:cNvGraphicFramePr/>
          <p:nvPr>
            <p:extLst>
              <p:ext uri="{D42A27DB-BD31-4B8C-83A1-F6EECF244321}">
                <p14:modId xmlns:p14="http://schemas.microsoft.com/office/powerpoint/2010/main" val="3376697858"/>
              </p:ext>
            </p:extLst>
          </p:nvPr>
        </p:nvGraphicFramePr>
        <p:xfrm>
          <a:off x="4146263" y="2234552"/>
          <a:ext cx="7780809" cy="3908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211020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F722EB75-6592-7A4B-B6C9-A9A6CBABAAAF}"/>
              </a:ext>
            </a:extLst>
          </p:cNvPr>
          <p:cNvSpPr/>
          <p:nvPr/>
        </p:nvSpPr>
        <p:spPr bwMode="white">
          <a:xfrm>
            <a:off x="1" y="0"/>
            <a:ext cx="4059936" cy="6858000"/>
          </a:xfrm>
          <a:prstGeom prst="rect">
            <a:avLst/>
          </a:prstGeom>
          <a:gradFill>
            <a:gsLst>
              <a:gs pos="100000">
                <a:schemeClr val="accent1">
                  <a:lumMod val="75000"/>
                  <a:lumOff val="25000"/>
                  <a:alpha val="34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spcBef>
                <a:spcPts val="0"/>
              </a:spcBef>
              <a:spcAft>
                <a:spcPts val="600"/>
              </a:spcAft>
            </a:pPr>
            <a:endParaRPr lang="en-US" sz="1800" dirty="0">
              <a:latin typeface="Calibri"/>
              <a:cs typeface="Calibri"/>
            </a:endParaRPr>
          </a:p>
        </p:txBody>
      </p:sp>
      <p:sp>
        <p:nvSpPr>
          <p:cNvPr id="2" name="Title 1">
            <a:extLst>
              <a:ext uri="{FF2B5EF4-FFF2-40B4-BE49-F238E27FC236}">
                <a16:creationId xmlns:a16="http://schemas.microsoft.com/office/drawing/2014/main" id="{1D105E8B-661A-B448-B30D-8EE43B86B912}"/>
              </a:ext>
            </a:extLst>
          </p:cNvPr>
          <p:cNvSpPr>
            <a:spLocks noGrp="1"/>
          </p:cNvSpPr>
          <p:nvPr>
            <p:ph type="title"/>
          </p:nvPr>
        </p:nvSpPr>
        <p:spPr>
          <a:xfrm>
            <a:off x="466997" y="3654659"/>
            <a:ext cx="2962021" cy="2718925"/>
          </a:xfrm>
        </p:spPr>
        <p:txBody>
          <a:bodyPr anchor="ctr"/>
          <a:lstStyle/>
          <a:p>
            <a:pPr algn="ctr"/>
            <a:r>
              <a:rPr lang="en-US" dirty="0">
                <a:latin typeface="Calibri"/>
                <a:cs typeface="Calibri Light"/>
              </a:rPr>
              <a:t>Dispute Resolution </a:t>
            </a:r>
            <a:endParaRPr lang="en-US" dirty="0">
              <a:latin typeface="Calibri"/>
            </a:endParaRPr>
          </a:p>
        </p:txBody>
      </p:sp>
      <p:sp>
        <p:nvSpPr>
          <p:cNvPr id="64" name="TextBox 63">
            <a:extLst>
              <a:ext uri="{FF2B5EF4-FFF2-40B4-BE49-F238E27FC236}">
                <a16:creationId xmlns:a16="http://schemas.microsoft.com/office/drawing/2014/main" id="{F81C1202-94F2-DC00-DBFE-FF507AD58887}"/>
              </a:ext>
            </a:extLst>
          </p:cNvPr>
          <p:cNvSpPr txBox="1"/>
          <p:nvPr/>
        </p:nvSpPr>
        <p:spPr>
          <a:xfrm>
            <a:off x="4296160" y="233016"/>
            <a:ext cx="7487728" cy="1231106"/>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just">
              <a:spcBef>
                <a:spcPts val="600"/>
              </a:spcBef>
              <a:spcAft>
                <a:spcPts val="0"/>
              </a:spcAft>
            </a:pPr>
            <a:r>
              <a:rPr lang="en-US" sz="1600" dirty="0">
                <a:solidFill>
                  <a:srgbClr val="0E3654"/>
                </a:solidFill>
                <a:latin typeface="Calibri"/>
                <a:cs typeface="Arial"/>
              </a:rPr>
              <a:t>We represent our clients for the effective and timely resolution of their disputes in various courts and tribunals. We have long-standing associations with experienced legal professionals across the Global business jurisdictions and beyond to represent our clients and efficiently handle their disputes not only in different parts of India but also overseas through our Associate Network.</a:t>
            </a:r>
          </a:p>
        </p:txBody>
      </p:sp>
      <p:pic>
        <p:nvPicPr>
          <p:cNvPr id="19" name="Picture 19" descr="A picture containing text, clipart&#10;&#10;Description automatically generated">
            <a:extLst>
              <a:ext uri="{FF2B5EF4-FFF2-40B4-BE49-F238E27FC236}">
                <a16:creationId xmlns:a16="http://schemas.microsoft.com/office/drawing/2014/main" id="{EBF8EA96-C087-C05B-D55D-BFC89C9B52BE}"/>
              </a:ext>
            </a:extLst>
          </p:cNvPr>
          <p:cNvPicPr>
            <a:picLocks noChangeAspect="1"/>
          </p:cNvPicPr>
          <p:nvPr/>
        </p:nvPicPr>
        <p:blipFill>
          <a:blip r:embed="rId2"/>
          <a:stretch>
            <a:fillRect/>
          </a:stretch>
        </p:blipFill>
        <p:spPr>
          <a:xfrm>
            <a:off x="2721" y="-6531"/>
            <a:ext cx="4049486" cy="3442062"/>
          </a:xfrm>
          <a:prstGeom prst="rect">
            <a:avLst/>
          </a:prstGeom>
        </p:spPr>
      </p:pic>
      <p:graphicFrame>
        <p:nvGraphicFramePr>
          <p:cNvPr id="20" name="Table 20">
            <a:extLst>
              <a:ext uri="{FF2B5EF4-FFF2-40B4-BE49-F238E27FC236}">
                <a16:creationId xmlns:a16="http://schemas.microsoft.com/office/drawing/2014/main" id="{94C3E3E3-CE69-AFC4-B628-5F8725E42ABB}"/>
              </a:ext>
            </a:extLst>
          </p:cNvPr>
          <p:cNvGraphicFramePr>
            <a:graphicFrameLocks noGrp="1"/>
          </p:cNvGraphicFramePr>
          <p:nvPr>
            <p:extLst>
              <p:ext uri="{D42A27DB-BD31-4B8C-83A1-F6EECF244321}">
                <p14:modId xmlns:p14="http://schemas.microsoft.com/office/powerpoint/2010/main" val="3999639676"/>
              </p:ext>
            </p:extLst>
          </p:nvPr>
        </p:nvGraphicFramePr>
        <p:xfrm>
          <a:off x="4449535" y="2041071"/>
          <a:ext cx="7413428" cy="3545476"/>
        </p:xfrm>
        <a:graphic>
          <a:graphicData uri="http://schemas.openxmlformats.org/drawingml/2006/table">
            <a:tbl>
              <a:tblPr firstRow="1" bandRow="1">
                <a:tableStyleId>{5DA37D80-6434-44D0-A028-1B22A696006F}</a:tableStyleId>
              </a:tblPr>
              <a:tblGrid>
                <a:gridCol w="1853357">
                  <a:extLst>
                    <a:ext uri="{9D8B030D-6E8A-4147-A177-3AD203B41FA5}">
                      <a16:colId xmlns:a16="http://schemas.microsoft.com/office/drawing/2014/main" val="1765169294"/>
                    </a:ext>
                  </a:extLst>
                </a:gridCol>
                <a:gridCol w="1853357">
                  <a:extLst>
                    <a:ext uri="{9D8B030D-6E8A-4147-A177-3AD203B41FA5}">
                      <a16:colId xmlns:a16="http://schemas.microsoft.com/office/drawing/2014/main" val="4208524412"/>
                    </a:ext>
                  </a:extLst>
                </a:gridCol>
                <a:gridCol w="1853357">
                  <a:extLst>
                    <a:ext uri="{9D8B030D-6E8A-4147-A177-3AD203B41FA5}">
                      <a16:colId xmlns:a16="http://schemas.microsoft.com/office/drawing/2014/main" val="3069515422"/>
                    </a:ext>
                  </a:extLst>
                </a:gridCol>
                <a:gridCol w="1853357">
                  <a:extLst>
                    <a:ext uri="{9D8B030D-6E8A-4147-A177-3AD203B41FA5}">
                      <a16:colId xmlns:a16="http://schemas.microsoft.com/office/drawing/2014/main" val="1151434382"/>
                    </a:ext>
                  </a:extLst>
                </a:gridCol>
              </a:tblGrid>
              <a:tr h="1102178">
                <a:tc>
                  <a:txBody>
                    <a:bodyPr/>
                    <a:lstStyle/>
                    <a:p>
                      <a:pPr marL="0" lvl="0" indent="0" algn="ctr">
                        <a:lnSpc>
                          <a:spcPct val="100000"/>
                        </a:lnSpc>
                        <a:spcBef>
                          <a:spcPts val="0"/>
                        </a:spcBef>
                        <a:spcAft>
                          <a:spcPts val="0"/>
                        </a:spcAft>
                        <a:buNone/>
                      </a:pPr>
                      <a:r>
                        <a:rPr lang="en-US" sz="1600" b="0" u="none" strike="noStrike" noProof="0" dirty="0">
                          <a:latin typeface="Calibri"/>
                        </a:rPr>
                        <a:t>Commercial disputes</a:t>
                      </a:r>
                      <a:endParaRPr lang="en-US" sz="1600" b="0" dirty="0">
                        <a:latin typeface="Calibri"/>
                      </a:endParaRPr>
                    </a:p>
                  </a:txBody>
                  <a:tcPr/>
                </a:tc>
                <a:tc>
                  <a:txBody>
                    <a:bodyPr/>
                    <a:lstStyle/>
                    <a:p>
                      <a:pPr marL="0" lvl="0" indent="0" algn="ctr">
                        <a:lnSpc>
                          <a:spcPct val="100000"/>
                        </a:lnSpc>
                        <a:spcBef>
                          <a:spcPts val="0"/>
                        </a:spcBef>
                        <a:spcAft>
                          <a:spcPts val="0"/>
                        </a:spcAft>
                        <a:buNone/>
                      </a:pPr>
                      <a:r>
                        <a:rPr lang="en-US" sz="1600" b="0" u="none" strike="noStrike" noProof="0" dirty="0">
                          <a:latin typeface="Calibri"/>
                        </a:rPr>
                        <a:t>Company Litigation</a:t>
                      </a:r>
                      <a:endParaRPr lang="en-US" sz="1600" b="0" dirty="0">
                        <a:latin typeface="Calibri"/>
                      </a:endParaRPr>
                    </a:p>
                    <a:p>
                      <a:pPr marL="0" lvl="0" indent="0" algn="ctr">
                        <a:buNone/>
                      </a:pPr>
                      <a:br>
                        <a:rPr lang="en-US" b="0" dirty="0"/>
                      </a:br>
                      <a:endParaRPr lang="en-US" sz="1600" b="0" dirty="0">
                        <a:latin typeface="Calibri"/>
                      </a:endParaRPr>
                    </a:p>
                  </a:txBody>
                  <a:tcPr/>
                </a:tc>
                <a:tc>
                  <a:txBody>
                    <a:bodyPr/>
                    <a:lstStyle/>
                    <a:p>
                      <a:pPr marL="0" lvl="0" indent="0" algn="ctr">
                        <a:lnSpc>
                          <a:spcPct val="100000"/>
                        </a:lnSpc>
                        <a:spcBef>
                          <a:spcPts val="0"/>
                        </a:spcBef>
                        <a:spcAft>
                          <a:spcPts val="0"/>
                        </a:spcAft>
                        <a:buNone/>
                      </a:pPr>
                      <a:r>
                        <a:rPr lang="en-US" sz="1600" b="0" u="none" strike="noStrike" noProof="0" dirty="0">
                          <a:latin typeface="Calibri"/>
                        </a:rPr>
                        <a:t>Civil Litigations</a:t>
                      </a:r>
                      <a:endParaRPr lang="en-US" sz="1600" b="0" dirty="0">
                        <a:latin typeface="Calibri"/>
                      </a:endParaRPr>
                    </a:p>
                    <a:p>
                      <a:pPr marL="0" lvl="0" indent="0" algn="ctr">
                        <a:buNone/>
                      </a:pPr>
                      <a:br>
                        <a:rPr lang="en-US" b="0" dirty="0"/>
                      </a:br>
                      <a:endParaRPr lang="en-US" sz="1600" b="0" dirty="0">
                        <a:latin typeface="Calibri"/>
                      </a:endParaRPr>
                    </a:p>
                  </a:txBody>
                  <a:tcPr/>
                </a:tc>
                <a:tc>
                  <a:txBody>
                    <a:bodyPr/>
                    <a:lstStyle/>
                    <a:p>
                      <a:pPr marL="0" lvl="0" indent="0" algn="ctr">
                        <a:lnSpc>
                          <a:spcPct val="100000"/>
                        </a:lnSpc>
                        <a:spcBef>
                          <a:spcPts val="0"/>
                        </a:spcBef>
                        <a:spcAft>
                          <a:spcPts val="0"/>
                        </a:spcAft>
                        <a:buNone/>
                      </a:pPr>
                      <a:r>
                        <a:rPr lang="en-US" sz="1600" b="0" u="none" strike="noStrike" noProof="0" dirty="0">
                          <a:latin typeface="Calibri"/>
                        </a:rPr>
                        <a:t>Debt Recovery</a:t>
                      </a:r>
                      <a:endParaRPr lang="en-US" sz="1600" b="0" dirty="0">
                        <a:latin typeface="Calibri"/>
                      </a:endParaRPr>
                    </a:p>
                    <a:p>
                      <a:pPr marL="0" lvl="0" indent="0" algn="ctr">
                        <a:buNone/>
                      </a:pPr>
                      <a:br>
                        <a:rPr lang="en-US" b="0" dirty="0"/>
                      </a:br>
                      <a:endParaRPr lang="en-US" sz="1600" b="0" dirty="0">
                        <a:latin typeface="Calibri"/>
                      </a:endParaRPr>
                    </a:p>
                  </a:txBody>
                  <a:tcPr/>
                </a:tc>
                <a:extLst>
                  <a:ext uri="{0D108BD9-81ED-4DB2-BD59-A6C34878D82A}">
                    <a16:rowId xmlns:a16="http://schemas.microsoft.com/office/drawing/2014/main" val="3208143451"/>
                  </a:ext>
                </a:extLst>
              </a:tr>
              <a:tr h="1102178">
                <a:tc>
                  <a:txBody>
                    <a:bodyPr/>
                    <a:lstStyle/>
                    <a:p>
                      <a:pPr marL="0" lvl="0" indent="0" algn="ctr">
                        <a:lnSpc>
                          <a:spcPct val="100000"/>
                        </a:lnSpc>
                        <a:spcBef>
                          <a:spcPts val="0"/>
                        </a:spcBef>
                        <a:spcAft>
                          <a:spcPts val="0"/>
                        </a:spcAft>
                        <a:buNone/>
                      </a:pPr>
                      <a:r>
                        <a:rPr lang="en-US" sz="1600" u="none" strike="noStrike" noProof="0" dirty="0">
                          <a:latin typeface="Calibri"/>
                        </a:rPr>
                        <a:t>Tax Litigations</a:t>
                      </a:r>
                      <a:endParaRPr lang="en-US" sz="1600" dirty="0">
                        <a:latin typeface="Calibri"/>
                      </a:endParaRPr>
                    </a:p>
                    <a:p>
                      <a:pPr marL="0" lvl="0" indent="0" algn="ctr">
                        <a:buNone/>
                      </a:pPr>
                      <a:br>
                        <a:rPr lang="en-US" dirty="0"/>
                      </a:br>
                      <a:endParaRPr lang="en-US" sz="1600" dirty="0">
                        <a:latin typeface="Calibri"/>
                      </a:endParaRPr>
                    </a:p>
                  </a:txBody>
                  <a:tcPr/>
                </a:tc>
                <a:tc>
                  <a:txBody>
                    <a:bodyPr/>
                    <a:lstStyle/>
                    <a:p>
                      <a:pPr marL="0" lvl="0" indent="0" algn="ctr">
                        <a:lnSpc>
                          <a:spcPct val="100000"/>
                        </a:lnSpc>
                        <a:spcBef>
                          <a:spcPts val="0"/>
                        </a:spcBef>
                        <a:spcAft>
                          <a:spcPts val="0"/>
                        </a:spcAft>
                        <a:buNone/>
                      </a:pPr>
                      <a:r>
                        <a:rPr lang="en-US" sz="1600" u="none" strike="noStrike" noProof="0" dirty="0">
                          <a:latin typeface="Calibri"/>
                        </a:rPr>
                        <a:t>Contractual Disputes</a:t>
                      </a:r>
                      <a:endParaRPr lang="en-US" sz="1600" dirty="0">
                        <a:latin typeface="Calibri"/>
                      </a:endParaRPr>
                    </a:p>
                    <a:p>
                      <a:pPr marL="0" lvl="0" indent="0" algn="ctr">
                        <a:buNone/>
                      </a:pPr>
                      <a:br>
                        <a:rPr lang="en-US" dirty="0"/>
                      </a:br>
                      <a:endParaRPr lang="en-US" sz="1600" dirty="0">
                        <a:latin typeface="Calibri"/>
                      </a:endParaRPr>
                    </a:p>
                  </a:txBody>
                  <a:tcPr/>
                </a:tc>
                <a:tc>
                  <a:txBody>
                    <a:bodyPr/>
                    <a:lstStyle/>
                    <a:p>
                      <a:pPr marL="0" lvl="0" indent="0" algn="ctr">
                        <a:lnSpc>
                          <a:spcPct val="100000"/>
                        </a:lnSpc>
                        <a:spcBef>
                          <a:spcPts val="0"/>
                        </a:spcBef>
                        <a:spcAft>
                          <a:spcPts val="0"/>
                        </a:spcAft>
                        <a:buNone/>
                      </a:pPr>
                      <a:r>
                        <a:rPr lang="en-US" sz="1600" u="none" strike="noStrike" noProof="0" dirty="0">
                          <a:latin typeface="Calibri"/>
                        </a:rPr>
                        <a:t>Corporate matters</a:t>
                      </a:r>
                      <a:endParaRPr lang="en-US" sz="1600" dirty="0">
                        <a:latin typeface="Calibri"/>
                      </a:endParaRPr>
                    </a:p>
                    <a:p>
                      <a:pPr marL="0" lvl="0" indent="0" algn="ctr">
                        <a:buNone/>
                      </a:pPr>
                      <a:br>
                        <a:rPr lang="en-US" dirty="0"/>
                      </a:br>
                      <a:endParaRPr lang="en-US" sz="1600" dirty="0">
                        <a:latin typeface="Calibri"/>
                      </a:endParaRPr>
                    </a:p>
                  </a:txBody>
                  <a:tcPr/>
                </a:tc>
                <a:tc>
                  <a:txBody>
                    <a:bodyPr/>
                    <a:lstStyle/>
                    <a:p>
                      <a:pPr marL="0" lvl="0" indent="0" algn="ctr">
                        <a:lnSpc>
                          <a:spcPct val="100000"/>
                        </a:lnSpc>
                        <a:spcBef>
                          <a:spcPts val="0"/>
                        </a:spcBef>
                        <a:spcAft>
                          <a:spcPts val="0"/>
                        </a:spcAft>
                        <a:buNone/>
                      </a:pPr>
                      <a:r>
                        <a:rPr lang="en-US" sz="1600" u="none" strike="noStrike" noProof="0" dirty="0">
                          <a:latin typeface="Calibri"/>
                        </a:rPr>
                        <a:t>Employment &amp; Labour Disputes</a:t>
                      </a:r>
                      <a:endParaRPr lang="en-US" sz="1600">
                        <a:latin typeface="Calibri"/>
                      </a:endParaRPr>
                    </a:p>
                    <a:p>
                      <a:pPr marL="0" lvl="0" indent="0" algn="ctr">
                        <a:buNone/>
                      </a:pPr>
                      <a:br>
                        <a:rPr lang="en-US" dirty="0"/>
                      </a:br>
                      <a:endParaRPr lang="en-US" sz="1600">
                        <a:latin typeface="Calibri"/>
                      </a:endParaRPr>
                    </a:p>
                  </a:txBody>
                  <a:tcPr/>
                </a:tc>
                <a:extLst>
                  <a:ext uri="{0D108BD9-81ED-4DB2-BD59-A6C34878D82A}">
                    <a16:rowId xmlns:a16="http://schemas.microsoft.com/office/drawing/2014/main" val="302850538"/>
                  </a:ext>
                </a:extLst>
              </a:tr>
              <a:tr h="1311906">
                <a:tc>
                  <a:txBody>
                    <a:bodyPr/>
                    <a:lstStyle/>
                    <a:p>
                      <a:pPr marL="0" lvl="0" indent="0" algn="ctr">
                        <a:lnSpc>
                          <a:spcPct val="100000"/>
                        </a:lnSpc>
                        <a:spcBef>
                          <a:spcPts val="0"/>
                        </a:spcBef>
                        <a:spcAft>
                          <a:spcPts val="0"/>
                        </a:spcAft>
                        <a:buNone/>
                      </a:pPr>
                      <a:r>
                        <a:rPr lang="en-US" sz="1600" u="none" strike="noStrike" noProof="0" dirty="0">
                          <a:latin typeface="Calibri"/>
                        </a:rPr>
                        <a:t>Consumer Disputes</a:t>
                      </a:r>
                      <a:endParaRPr lang="en-US" sz="1600">
                        <a:latin typeface="Calibri"/>
                      </a:endParaRPr>
                    </a:p>
                    <a:p>
                      <a:pPr marL="0" lvl="0" indent="0" algn="ctr">
                        <a:buNone/>
                      </a:pPr>
                      <a:br>
                        <a:rPr lang="en-US" dirty="0"/>
                      </a:br>
                      <a:endParaRPr lang="en-US" sz="1600">
                        <a:latin typeface="Calibri"/>
                      </a:endParaRPr>
                    </a:p>
                  </a:txBody>
                  <a:tcPr/>
                </a:tc>
                <a:tc>
                  <a:txBody>
                    <a:bodyPr/>
                    <a:lstStyle/>
                    <a:p>
                      <a:pPr marL="0" lvl="0" indent="0" algn="ctr">
                        <a:lnSpc>
                          <a:spcPct val="100000"/>
                        </a:lnSpc>
                        <a:spcBef>
                          <a:spcPts val="0"/>
                        </a:spcBef>
                        <a:spcAft>
                          <a:spcPts val="0"/>
                        </a:spcAft>
                        <a:buNone/>
                      </a:pPr>
                      <a:r>
                        <a:rPr lang="en-US" sz="1600" u="none" strike="noStrike" noProof="0" dirty="0">
                          <a:latin typeface="Calibri"/>
                        </a:rPr>
                        <a:t>Public and Administrative Law</a:t>
                      </a:r>
                      <a:endParaRPr lang="en-US" sz="1600">
                        <a:latin typeface="Calibri"/>
                      </a:endParaRPr>
                    </a:p>
                    <a:p>
                      <a:pPr marL="0" lvl="0" indent="0" algn="ctr">
                        <a:buNone/>
                      </a:pPr>
                      <a:br>
                        <a:rPr lang="en-US" dirty="0"/>
                      </a:br>
                      <a:endParaRPr lang="en-US" sz="1600">
                        <a:latin typeface="Calibri"/>
                      </a:endParaRPr>
                    </a:p>
                  </a:txBody>
                  <a:tcPr/>
                </a:tc>
                <a:tc>
                  <a:txBody>
                    <a:bodyPr/>
                    <a:lstStyle/>
                    <a:p>
                      <a:pPr marL="0" lvl="0" indent="0" algn="ctr">
                        <a:lnSpc>
                          <a:spcPct val="100000"/>
                        </a:lnSpc>
                        <a:spcBef>
                          <a:spcPts val="0"/>
                        </a:spcBef>
                        <a:spcAft>
                          <a:spcPts val="0"/>
                        </a:spcAft>
                        <a:buNone/>
                      </a:pPr>
                      <a:r>
                        <a:rPr lang="en-US" sz="1600" u="none" strike="noStrike" noProof="0" dirty="0">
                          <a:latin typeface="Calibri"/>
                        </a:rPr>
                        <a:t>Criminal matters</a:t>
                      </a:r>
                      <a:endParaRPr lang="en-US" sz="1600">
                        <a:latin typeface="Calibri"/>
                      </a:endParaRPr>
                    </a:p>
                    <a:p>
                      <a:pPr marL="0" lvl="0" indent="0" algn="ctr">
                        <a:buNone/>
                      </a:pPr>
                      <a:br>
                        <a:rPr lang="en-US" dirty="0"/>
                      </a:br>
                      <a:endParaRPr lang="en-US" sz="1600">
                        <a:latin typeface="Calibri"/>
                      </a:endParaRPr>
                    </a:p>
                  </a:txBody>
                  <a:tcPr/>
                </a:tc>
                <a:tc>
                  <a:txBody>
                    <a:bodyPr/>
                    <a:lstStyle/>
                    <a:p>
                      <a:pPr marL="0" lvl="0" indent="0" algn="ctr">
                        <a:lnSpc>
                          <a:spcPct val="100000"/>
                        </a:lnSpc>
                        <a:spcBef>
                          <a:spcPts val="0"/>
                        </a:spcBef>
                        <a:spcAft>
                          <a:spcPts val="0"/>
                        </a:spcAft>
                        <a:buNone/>
                      </a:pPr>
                      <a:r>
                        <a:rPr lang="en-US" sz="1600" u="none" strike="noStrike" noProof="0" dirty="0">
                          <a:latin typeface="Calibri"/>
                        </a:rPr>
                        <a:t>Family Disputes and Settlement</a:t>
                      </a:r>
                      <a:endParaRPr lang="en-US" sz="1600" dirty="0">
                        <a:latin typeface="Calibri"/>
                      </a:endParaRPr>
                    </a:p>
                    <a:p>
                      <a:pPr marL="0" lvl="0" indent="0" algn="ctr">
                        <a:lnSpc>
                          <a:spcPct val="100000"/>
                        </a:lnSpc>
                        <a:spcBef>
                          <a:spcPts val="0"/>
                        </a:spcBef>
                        <a:spcAft>
                          <a:spcPts val="0"/>
                        </a:spcAft>
                        <a:buNone/>
                      </a:pPr>
                      <a:br>
                        <a:rPr lang="en-US" dirty="0"/>
                      </a:br>
                      <a:endParaRPr lang="en-US" sz="1600" dirty="0">
                        <a:latin typeface="Calibri"/>
                      </a:endParaRPr>
                    </a:p>
                    <a:p>
                      <a:pPr marL="0" lvl="0" indent="0" algn="ctr">
                        <a:buNone/>
                      </a:pPr>
                      <a:endParaRPr lang="en-US" sz="1600" dirty="0">
                        <a:latin typeface="Calibri"/>
                      </a:endParaRPr>
                    </a:p>
                  </a:txBody>
                  <a:tcPr/>
                </a:tc>
                <a:extLst>
                  <a:ext uri="{0D108BD9-81ED-4DB2-BD59-A6C34878D82A}">
                    <a16:rowId xmlns:a16="http://schemas.microsoft.com/office/drawing/2014/main" val="1430994973"/>
                  </a:ext>
                </a:extLst>
              </a:tr>
            </a:tbl>
          </a:graphicData>
        </a:graphic>
      </p:graphicFrame>
    </p:spTree>
    <p:extLst>
      <p:ext uri="{BB962C8B-B14F-4D97-AF65-F5344CB8AC3E}">
        <p14:creationId xmlns:p14="http://schemas.microsoft.com/office/powerpoint/2010/main" val="201469716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F722EB75-6592-7A4B-B6C9-A9A6CBABAAAF}"/>
              </a:ext>
            </a:extLst>
          </p:cNvPr>
          <p:cNvSpPr/>
          <p:nvPr/>
        </p:nvSpPr>
        <p:spPr bwMode="white">
          <a:xfrm>
            <a:off x="1" y="0"/>
            <a:ext cx="4059936" cy="6858000"/>
          </a:xfrm>
          <a:prstGeom prst="rect">
            <a:avLst/>
          </a:prstGeom>
          <a:gradFill>
            <a:gsLst>
              <a:gs pos="100000">
                <a:schemeClr val="accent1">
                  <a:lumMod val="75000"/>
                  <a:lumOff val="25000"/>
                  <a:alpha val="34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spcBef>
                <a:spcPts val="0"/>
              </a:spcBef>
              <a:spcAft>
                <a:spcPts val="600"/>
              </a:spcAft>
            </a:pPr>
            <a:endParaRPr lang="en-US" sz="1600" dirty="0">
              <a:latin typeface="Calibri"/>
              <a:cs typeface="Calibri"/>
            </a:endParaRPr>
          </a:p>
        </p:txBody>
      </p:sp>
      <p:sp>
        <p:nvSpPr>
          <p:cNvPr id="2" name="Title 1">
            <a:extLst>
              <a:ext uri="{FF2B5EF4-FFF2-40B4-BE49-F238E27FC236}">
                <a16:creationId xmlns:a16="http://schemas.microsoft.com/office/drawing/2014/main" id="{1D105E8B-661A-B448-B30D-8EE43B86B912}"/>
              </a:ext>
            </a:extLst>
          </p:cNvPr>
          <p:cNvSpPr>
            <a:spLocks noGrp="1"/>
          </p:cNvSpPr>
          <p:nvPr>
            <p:ph type="title"/>
          </p:nvPr>
        </p:nvSpPr>
        <p:spPr>
          <a:xfrm>
            <a:off x="466997" y="3654659"/>
            <a:ext cx="2962021" cy="2718925"/>
          </a:xfrm>
        </p:spPr>
        <p:txBody>
          <a:bodyPr anchor="ctr"/>
          <a:lstStyle/>
          <a:p>
            <a:pPr algn="ctr"/>
            <a:r>
              <a:rPr lang="en-US" dirty="0">
                <a:latin typeface="Calibri"/>
                <a:cs typeface="Calibri Light"/>
              </a:rPr>
              <a:t>Partners’/ Shareholders' Rights and Disputes</a:t>
            </a:r>
            <a:endParaRPr lang="en-US" dirty="0">
              <a:latin typeface="Calibri"/>
            </a:endParaRPr>
          </a:p>
        </p:txBody>
      </p:sp>
      <p:sp>
        <p:nvSpPr>
          <p:cNvPr id="64" name="TextBox 63">
            <a:extLst>
              <a:ext uri="{FF2B5EF4-FFF2-40B4-BE49-F238E27FC236}">
                <a16:creationId xmlns:a16="http://schemas.microsoft.com/office/drawing/2014/main" id="{F81C1202-94F2-DC00-DBFE-FF507AD58887}"/>
              </a:ext>
            </a:extLst>
          </p:cNvPr>
          <p:cNvSpPr txBox="1"/>
          <p:nvPr/>
        </p:nvSpPr>
        <p:spPr>
          <a:xfrm>
            <a:off x="4296160" y="233016"/>
            <a:ext cx="7487728" cy="1231106"/>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just">
              <a:spcBef>
                <a:spcPts val="600"/>
              </a:spcBef>
              <a:spcAft>
                <a:spcPts val="0"/>
              </a:spcAft>
            </a:pPr>
            <a:r>
              <a:rPr lang="en-US" sz="1600" dirty="0">
                <a:solidFill>
                  <a:schemeClr val="accent1">
                    <a:lumMod val="90000"/>
                    <a:lumOff val="10000"/>
                  </a:schemeClr>
                </a:solidFill>
                <a:latin typeface="Calibri"/>
                <a:cs typeface="Calibri"/>
              </a:rPr>
              <a:t>We  have been representing the clients through our associate in a multitude of cases involving a violation of rights of stakeholders, oppression and mismanagement, unlawful actions by the management of a company, or violation of an agreement by any counterparty. We have been representing shareholders through our associates before various judicial and quasi-judicial forum while also providing continuous advisory services.</a:t>
            </a:r>
          </a:p>
        </p:txBody>
      </p:sp>
      <p:pic>
        <p:nvPicPr>
          <p:cNvPr id="5" name="Picture 5" descr="A picture containing text, clipart&#10;&#10;Description automatically generated">
            <a:extLst>
              <a:ext uri="{FF2B5EF4-FFF2-40B4-BE49-F238E27FC236}">
                <a16:creationId xmlns:a16="http://schemas.microsoft.com/office/drawing/2014/main" id="{9BBCA7BB-4911-5CC3-25E1-46DBD88F6845}"/>
              </a:ext>
            </a:extLst>
          </p:cNvPr>
          <p:cNvPicPr>
            <a:picLocks noChangeAspect="1"/>
          </p:cNvPicPr>
          <p:nvPr/>
        </p:nvPicPr>
        <p:blipFill>
          <a:blip r:embed="rId2"/>
          <a:stretch>
            <a:fillRect/>
          </a:stretch>
        </p:blipFill>
        <p:spPr>
          <a:xfrm>
            <a:off x="2721" y="-6531"/>
            <a:ext cx="4049485" cy="3319598"/>
          </a:xfrm>
          <a:prstGeom prst="rect">
            <a:avLst/>
          </a:prstGeom>
        </p:spPr>
      </p:pic>
      <p:graphicFrame>
        <p:nvGraphicFramePr>
          <p:cNvPr id="6" name="Diagram 6">
            <a:extLst>
              <a:ext uri="{FF2B5EF4-FFF2-40B4-BE49-F238E27FC236}">
                <a16:creationId xmlns:a16="http://schemas.microsoft.com/office/drawing/2014/main" id="{BBABCB90-567E-5094-E60D-7A433EFA5822}"/>
              </a:ext>
            </a:extLst>
          </p:cNvPr>
          <p:cNvGraphicFramePr/>
          <p:nvPr>
            <p:extLst>
              <p:ext uri="{D42A27DB-BD31-4B8C-83A1-F6EECF244321}">
                <p14:modId xmlns:p14="http://schemas.microsoft.com/office/powerpoint/2010/main" val="1714054071"/>
              </p:ext>
            </p:extLst>
          </p:nvPr>
        </p:nvGraphicFramePr>
        <p:xfrm>
          <a:off x="4544787" y="1654629"/>
          <a:ext cx="6966855" cy="4596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114300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F722EB75-6592-7A4B-B6C9-A9A6CBABAAAF}"/>
              </a:ext>
            </a:extLst>
          </p:cNvPr>
          <p:cNvSpPr/>
          <p:nvPr/>
        </p:nvSpPr>
        <p:spPr bwMode="white">
          <a:xfrm>
            <a:off x="1" y="0"/>
            <a:ext cx="4059936" cy="6858000"/>
          </a:xfrm>
          <a:prstGeom prst="rect">
            <a:avLst/>
          </a:prstGeom>
          <a:gradFill>
            <a:gsLst>
              <a:gs pos="100000">
                <a:schemeClr val="accent1">
                  <a:lumMod val="75000"/>
                  <a:lumOff val="25000"/>
                  <a:alpha val="34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spcBef>
                <a:spcPts val="0"/>
              </a:spcBef>
              <a:spcAft>
                <a:spcPts val="600"/>
              </a:spcAft>
            </a:pPr>
            <a:endParaRPr lang="en-US" sz="1800" dirty="0">
              <a:latin typeface="Calibri"/>
              <a:cs typeface="Calibri"/>
            </a:endParaRPr>
          </a:p>
        </p:txBody>
      </p:sp>
      <p:sp>
        <p:nvSpPr>
          <p:cNvPr id="2" name="Title 1">
            <a:extLst>
              <a:ext uri="{FF2B5EF4-FFF2-40B4-BE49-F238E27FC236}">
                <a16:creationId xmlns:a16="http://schemas.microsoft.com/office/drawing/2014/main" id="{1D105E8B-661A-B448-B30D-8EE43B86B912}"/>
              </a:ext>
            </a:extLst>
          </p:cNvPr>
          <p:cNvSpPr>
            <a:spLocks noGrp="1"/>
          </p:cNvSpPr>
          <p:nvPr>
            <p:ph type="title"/>
          </p:nvPr>
        </p:nvSpPr>
        <p:spPr>
          <a:xfrm>
            <a:off x="466997" y="3654659"/>
            <a:ext cx="2962021" cy="2718925"/>
          </a:xfrm>
        </p:spPr>
        <p:txBody>
          <a:bodyPr anchor="ctr"/>
          <a:lstStyle/>
          <a:p>
            <a:pPr algn="ctr"/>
            <a:r>
              <a:rPr lang="en-US" dirty="0">
                <a:latin typeface="Calibri"/>
                <a:cs typeface="Calibri Light"/>
              </a:rPr>
              <a:t>Alternative Dispute Resolution</a:t>
            </a:r>
            <a:endParaRPr lang="en-US">
              <a:latin typeface="Calibri"/>
            </a:endParaRPr>
          </a:p>
        </p:txBody>
      </p:sp>
      <p:sp>
        <p:nvSpPr>
          <p:cNvPr id="64" name="TextBox 63">
            <a:extLst>
              <a:ext uri="{FF2B5EF4-FFF2-40B4-BE49-F238E27FC236}">
                <a16:creationId xmlns:a16="http://schemas.microsoft.com/office/drawing/2014/main" id="{F81C1202-94F2-DC00-DBFE-FF507AD58887}"/>
              </a:ext>
            </a:extLst>
          </p:cNvPr>
          <p:cNvSpPr txBox="1"/>
          <p:nvPr/>
        </p:nvSpPr>
        <p:spPr>
          <a:xfrm>
            <a:off x="4312331" y="319884"/>
            <a:ext cx="7487728" cy="1231106"/>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just">
              <a:spcBef>
                <a:spcPts val="600"/>
              </a:spcBef>
              <a:spcAft>
                <a:spcPts val="0"/>
              </a:spcAft>
            </a:pPr>
            <a:r>
              <a:rPr lang="en-US" sz="1600" dirty="0">
                <a:solidFill>
                  <a:schemeClr val="accent1">
                    <a:lumMod val="90000"/>
                    <a:lumOff val="10000"/>
                  </a:schemeClr>
                </a:solidFill>
                <a:latin typeface="Calibri"/>
                <a:cs typeface="Calibri"/>
              </a:rPr>
              <a:t>We have rich and varied experience in conducting international and domestic arbitration under both Institutional and Ad-hoc Arbitration for our clients. We have successfully represented our clients in several international arbitrations. We regularly advise our international clients on their corporate dispute in view of best international arbitration practices and international laws and treaties.</a:t>
            </a:r>
          </a:p>
        </p:txBody>
      </p:sp>
      <p:graphicFrame>
        <p:nvGraphicFramePr>
          <p:cNvPr id="6" name="Diagram 6">
            <a:extLst>
              <a:ext uri="{FF2B5EF4-FFF2-40B4-BE49-F238E27FC236}">
                <a16:creationId xmlns:a16="http://schemas.microsoft.com/office/drawing/2014/main" id="{BBABCB90-567E-5094-E60D-7A433EFA5822}"/>
              </a:ext>
            </a:extLst>
          </p:cNvPr>
          <p:cNvGraphicFramePr/>
          <p:nvPr>
            <p:extLst>
              <p:ext uri="{D42A27DB-BD31-4B8C-83A1-F6EECF244321}">
                <p14:modId xmlns:p14="http://schemas.microsoft.com/office/powerpoint/2010/main" val="4252137965"/>
              </p:ext>
            </p:extLst>
          </p:nvPr>
        </p:nvGraphicFramePr>
        <p:xfrm>
          <a:off x="4223657" y="1654628"/>
          <a:ext cx="7663543" cy="4803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Picture 19" descr="A picture containing text, clipart, vector graphics&#10;&#10;Description automatically generated">
            <a:extLst>
              <a:ext uri="{FF2B5EF4-FFF2-40B4-BE49-F238E27FC236}">
                <a16:creationId xmlns:a16="http://schemas.microsoft.com/office/drawing/2014/main" id="{C2001D2E-6646-5143-DF87-016E6F758AB7}"/>
              </a:ext>
            </a:extLst>
          </p:cNvPr>
          <p:cNvPicPr>
            <a:picLocks noChangeAspect="1"/>
          </p:cNvPicPr>
          <p:nvPr/>
        </p:nvPicPr>
        <p:blipFill>
          <a:blip r:embed="rId7"/>
          <a:stretch>
            <a:fillRect/>
          </a:stretch>
        </p:blipFill>
        <p:spPr>
          <a:xfrm>
            <a:off x="-3401" y="-680"/>
            <a:ext cx="4061732" cy="3443968"/>
          </a:xfrm>
          <a:prstGeom prst="rect">
            <a:avLst/>
          </a:prstGeom>
        </p:spPr>
      </p:pic>
      <p:sp>
        <p:nvSpPr>
          <p:cNvPr id="20" name="Rectangle 19">
            <a:extLst>
              <a:ext uri="{FF2B5EF4-FFF2-40B4-BE49-F238E27FC236}">
                <a16:creationId xmlns:a16="http://schemas.microsoft.com/office/drawing/2014/main" id="{D6B8B6D1-F118-F9C5-917E-E7D8AA91BFB9}"/>
              </a:ext>
            </a:extLst>
          </p:cNvPr>
          <p:cNvSpPr/>
          <p:nvPr/>
        </p:nvSpPr>
        <p:spPr>
          <a:xfrm>
            <a:off x="3053443" y="5443"/>
            <a:ext cx="914400" cy="51979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spcBef>
                <a:spcPts val="600"/>
              </a:spcBef>
              <a:spcAft>
                <a:spcPts val="0"/>
              </a:spcAft>
            </a:pPr>
            <a:endParaRPr lang="en-US" sz="1800" dirty="0">
              <a:latin typeface="Calibri"/>
              <a:cs typeface="Calibri"/>
            </a:endParaRPr>
          </a:p>
        </p:txBody>
      </p:sp>
    </p:spTree>
    <p:extLst>
      <p:ext uri="{BB962C8B-B14F-4D97-AF65-F5344CB8AC3E}">
        <p14:creationId xmlns:p14="http://schemas.microsoft.com/office/powerpoint/2010/main" val="368723214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45AD0-05DC-6346-BECD-50279279B9DF}"/>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Our value proposition</a:t>
            </a:r>
          </a:p>
        </p:txBody>
      </p:sp>
      <p:sp>
        <p:nvSpPr>
          <p:cNvPr id="9" name="TextBox 8">
            <a:extLst>
              <a:ext uri="{FF2B5EF4-FFF2-40B4-BE49-F238E27FC236}">
                <a16:creationId xmlns:a16="http://schemas.microsoft.com/office/drawing/2014/main" id="{F9D2EE89-BC67-8E43-B614-5A2B3FC6FB06}"/>
              </a:ext>
            </a:extLst>
          </p:cNvPr>
          <p:cNvSpPr txBox="1"/>
          <p:nvPr/>
        </p:nvSpPr>
        <p:spPr>
          <a:xfrm>
            <a:off x="1713053" y="2580232"/>
            <a:ext cx="0" cy="0"/>
          </a:xfrm>
          <a:prstGeom prst="rect">
            <a:avLst/>
          </a:prstGeom>
          <a:noFill/>
          <a:ln>
            <a:noFill/>
            <a:miter lim="800000"/>
          </a:ln>
        </p:spPr>
        <p:txBody>
          <a:bodyPr wrap="none" lIns="0" tIns="0" rIns="0" bIns="0" rtlCol="0">
            <a:noAutofit/>
          </a:bodyPr>
          <a:lstStyle/>
          <a:p>
            <a:pPr algn="l">
              <a:spcBef>
                <a:spcPts val="600"/>
              </a:spcBef>
              <a:spcAft>
                <a:spcPts val="0"/>
              </a:spcAft>
            </a:pPr>
            <a:endParaRPr lang="en-US" sz="1800" dirty="0" err="1">
              <a:solidFill>
                <a:schemeClr val="accent6">
                  <a:lumMod val="75000"/>
                </a:schemeClr>
              </a:solidFill>
            </a:endParaRPr>
          </a:p>
        </p:txBody>
      </p:sp>
      <p:sp>
        <p:nvSpPr>
          <p:cNvPr id="10" name="Rectangle 9">
            <a:extLst>
              <a:ext uri="{FF2B5EF4-FFF2-40B4-BE49-F238E27FC236}">
                <a16:creationId xmlns:a16="http://schemas.microsoft.com/office/drawing/2014/main" id="{331E3472-6600-994C-A243-E9E15435D035}"/>
              </a:ext>
            </a:extLst>
          </p:cNvPr>
          <p:cNvSpPr/>
          <p:nvPr/>
        </p:nvSpPr>
        <p:spPr>
          <a:xfrm>
            <a:off x="1120959" y="3066017"/>
            <a:ext cx="1762214" cy="615553"/>
          </a:xfrm>
          <a:prstGeom prst="rect">
            <a:avLst/>
          </a:prstGeom>
        </p:spPr>
        <p:txBody>
          <a:bodyPr wrap="square" lIns="0" tIns="0" rIns="0" bIns="0">
            <a:spAutoFit/>
          </a:bodyPr>
          <a:lstStyle/>
          <a:p>
            <a:pPr algn="ctr">
              <a:spcBef>
                <a:spcPts val="1500"/>
              </a:spcBef>
              <a:spcAft>
                <a:spcPts val="0"/>
              </a:spcAft>
            </a:pPr>
            <a:r>
              <a:rPr lang="en-US" sz="2000" noProof="1">
                <a:solidFill>
                  <a:schemeClr val="accent1">
                    <a:lumMod val="75000"/>
                    <a:lumOff val="25000"/>
                  </a:schemeClr>
                </a:solidFill>
                <a:latin typeface="Arial" panose="020B0604020202020204" pitchFamily="34" charset="0"/>
              </a:rPr>
              <a:t>Rich</a:t>
            </a:r>
            <a:br>
              <a:rPr lang="en-US" sz="2000" noProof="1">
                <a:solidFill>
                  <a:schemeClr val="accent1">
                    <a:lumMod val="75000"/>
                    <a:lumOff val="25000"/>
                  </a:schemeClr>
                </a:solidFill>
                <a:latin typeface="Arial" panose="020B0604020202020204" pitchFamily="34" charset="0"/>
              </a:rPr>
            </a:br>
            <a:r>
              <a:rPr lang="en-US" sz="2000" noProof="1">
                <a:solidFill>
                  <a:schemeClr val="accent1">
                    <a:lumMod val="75000"/>
                    <a:lumOff val="25000"/>
                  </a:schemeClr>
                </a:solidFill>
                <a:latin typeface="Arial" panose="020B0604020202020204" pitchFamily="34" charset="0"/>
              </a:rPr>
              <a:t>Expertise</a:t>
            </a:r>
          </a:p>
        </p:txBody>
      </p:sp>
      <p:sp>
        <p:nvSpPr>
          <p:cNvPr id="11" name="Rectangle 10">
            <a:extLst>
              <a:ext uri="{FF2B5EF4-FFF2-40B4-BE49-F238E27FC236}">
                <a16:creationId xmlns:a16="http://schemas.microsoft.com/office/drawing/2014/main" id="{984A0F83-BDEF-DC40-B278-2FB348A4941B}"/>
              </a:ext>
            </a:extLst>
          </p:cNvPr>
          <p:cNvSpPr/>
          <p:nvPr/>
        </p:nvSpPr>
        <p:spPr>
          <a:xfrm>
            <a:off x="3856641" y="3066017"/>
            <a:ext cx="1762214" cy="923330"/>
          </a:xfrm>
          <a:prstGeom prst="rect">
            <a:avLst/>
          </a:prstGeom>
        </p:spPr>
        <p:txBody>
          <a:bodyPr wrap="square" lIns="0" tIns="0" rIns="0" bIns="0">
            <a:spAutoFit/>
          </a:bodyPr>
          <a:lstStyle/>
          <a:p>
            <a:pPr algn="ctr">
              <a:spcBef>
                <a:spcPts val="1500"/>
              </a:spcBef>
              <a:spcAft>
                <a:spcPts val="0"/>
              </a:spcAft>
            </a:pPr>
            <a:r>
              <a:rPr lang="en-US" sz="2000" noProof="1">
                <a:solidFill>
                  <a:schemeClr val="accent1">
                    <a:lumMod val="75000"/>
                    <a:lumOff val="25000"/>
                  </a:schemeClr>
                </a:solidFill>
                <a:latin typeface="Arial" panose="020B0604020202020204" pitchFamily="34" charset="0"/>
              </a:rPr>
              <a:t>Research Division Advisory</a:t>
            </a:r>
          </a:p>
        </p:txBody>
      </p:sp>
      <p:sp>
        <p:nvSpPr>
          <p:cNvPr id="12" name="Rectangle 11">
            <a:extLst>
              <a:ext uri="{FF2B5EF4-FFF2-40B4-BE49-F238E27FC236}">
                <a16:creationId xmlns:a16="http://schemas.microsoft.com/office/drawing/2014/main" id="{F4FBA39B-6F7D-5B42-AF28-1ED10A637C28}"/>
              </a:ext>
            </a:extLst>
          </p:cNvPr>
          <p:cNvSpPr/>
          <p:nvPr/>
        </p:nvSpPr>
        <p:spPr>
          <a:xfrm>
            <a:off x="6592323" y="3066017"/>
            <a:ext cx="1762214" cy="615553"/>
          </a:xfrm>
          <a:prstGeom prst="rect">
            <a:avLst/>
          </a:prstGeom>
        </p:spPr>
        <p:txBody>
          <a:bodyPr wrap="square" lIns="0" tIns="0" rIns="0" bIns="0">
            <a:spAutoFit/>
          </a:bodyPr>
          <a:lstStyle/>
          <a:p>
            <a:pPr algn="ctr">
              <a:spcBef>
                <a:spcPts val="1500"/>
              </a:spcBef>
              <a:spcAft>
                <a:spcPts val="0"/>
              </a:spcAft>
            </a:pPr>
            <a:r>
              <a:rPr lang="en-US" sz="2000" noProof="1">
                <a:solidFill>
                  <a:schemeClr val="accent1">
                    <a:lumMod val="75000"/>
                    <a:lumOff val="25000"/>
                  </a:schemeClr>
                </a:solidFill>
                <a:latin typeface="Arial" panose="020B0604020202020204" pitchFamily="34" charset="0"/>
              </a:rPr>
              <a:t>Our Team Combination</a:t>
            </a:r>
          </a:p>
        </p:txBody>
      </p:sp>
      <p:sp>
        <p:nvSpPr>
          <p:cNvPr id="13" name="Rectangle 12">
            <a:extLst>
              <a:ext uri="{FF2B5EF4-FFF2-40B4-BE49-F238E27FC236}">
                <a16:creationId xmlns:a16="http://schemas.microsoft.com/office/drawing/2014/main" id="{E39CE0D4-940A-0643-865A-21DE4A7C2AE4}"/>
              </a:ext>
            </a:extLst>
          </p:cNvPr>
          <p:cNvSpPr/>
          <p:nvPr/>
        </p:nvSpPr>
        <p:spPr>
          <a:xfrm>
            <a:off x="9328004" y="3066017"/>
            <a:ext cx="1762214" cy="615553"/>
          </a:xfrm>
          <a:prstGeom prst="rect">
            <a:avLst/>
          </a:prstGeom>
        </p:spPr>
        <p:txBody>
          <a:bodyPr wrap="square" lIns="0" tIns="0" rIns="0" bIns="0">
            <a:spAutoFit/>
          </a:bodyPr>
          <a:lstStyle/>
          <a:p>
            <a:pPr algn="ctr">
              <a:spcBef>
                <a:spcPts val="1500"/>
              </a:spcBef>
              <a:spcAft>
                <a:spcPts val="0"/>
              </a:spcAft>
            </a:pPr>
            <a:r>
              <a:rPr lang="en-US" sz="2000" noProof="1">
                <a:solidFill>
                  <a:schemeClr val="accent1">
                    <a:lumMod val="75000"/>
                    <a:lumOff val="25000"/>
                  </a:schemeClr>
                </a:solidFill>
                <a:latin typeface="Arial" panose="020B0604020202020204" pitchFamily="34" charset="0"/>
              </a:rPr>
              <a:t>One Umbrella Services</a:t>
            </a:r>
          </a:p>
        </p:txBody>
      </p:sp>
      <p:grpSp>
        <p:nvGrpSpPr>
          <p:cNvPr id="14" name="Group 13">
            <a:extLst>
              <a:ext uri="{FF2B5EF4-FFF2-40B4-BE49-F238E27FC236}">
                <a16:creationId xmlns:a16="http://schemas.microsoft.com/office/drawing/2014/main" id="{B4EFAA35-6778-3344-8EFA-CEEC2392EED8}"/>
              </a:ext>
            </a:extLst>
          </p:cNvPr>
          <p:cNvGrpSpPr/>
          <p:nvPr/>
        </p:nvGrpSpPr>
        <p:grpSpPr bwMode="gray">
          <a:xfrm>
            <a:off x="555626" y="1511995"/>
            <a:ext cx="11082336" cy="2873375"/>
            <a:chOff x="555626" y="1990725"/>
            <a:chExt cx="11082336" cy="2873375"/>
          </a:xfrm>
          <a:solidFill>
            <a:schemeClr val="accent1"/>
          </a:solidFill>
        </p:grpSpPr>
        <p:sp>
          <p:nvSpPr>
            <p:cNvPr id="15" name="Freeform 5">
              <a:extLst>
                <a:ext uri="{FF2B5EF4-FFF2-40B4-BE49-F238E27FC236}">
                  <a16:creationId xmlns:a16="http://schemas.microsoft.com/office/drawing/2014/main" id="{E98F5A2D-3DC3-564C-B4C3-D2054241EE82}"/>
                </a:ext>
              </a:extLst>
            </p:cNvPr>
            <p:cNvSpPr>
              <a:spLocks/>
            </p:cNvSpPr>
            <p:nvPr/>
          </p:nvSpPr>
          <p:spPr bwMode="gray">
            <a:xfrm>
              <a:off x="3463925" y="1990725"/>
              <a:ext cx="5267325" cy="2873375"/>
            </a:xfrm>
            <a:custGeom>
              <a:avLst/>
              <a:gdLst>
                <a:gd name="T0" fmla="*/ 951 w 1252"/>
                <a:gd name="T1" fmla="*/ 0 h 684"/>
                <a:gd name="T2" fmla="*/ 607 w 1252"/>
                <a:gd name="T3" fmla="*/ 342 h 684"/>
                <a:gd name="T4" fmla="*/ 301 w 1252"/>
                <a:gd name="T5" fmla="*/ 647 h 684"/>
                <a:gd name="T6" fmla="*/ 19 w 1252"/>
                <a:gd name="T7" fmla="*/ 459 h 684"/>
                <a:gd name="T8" fmla="*/ 0 w 1252"/>
                <a:gd name="T9" fmla="*/ 507 h 684"/>
                <a:gd name="T10" fmla="*/ 301 w 1252"/>
                <a:gd name="T11" fmla="*/ 684 h 684"/>
                <a:gd name="T12" fmla="*/ 645 w 1252"/>
                <a:gd name="T13" fmla="*/ 342 h 684"/>
                <a:gd name="T14" fmla="*/ 951 w 1252"/>
                <a:gd name="T15" fmla="*/ 38 h 684"/>
                <a:gd name="T16" fmla="*/ 1233 w 1252"/>
                <a:gd name="T17" fmla="*/ 225 h 684"/>
                <a:gd name="T18" fmla="*/ 1252 w 1252"/>
                <a:gd name="T19" fmla="*/ 177 h 684"/>
                <a:gd name="T20" fmla="*/ 951 w 1252"/>
                <a:gd name="T21"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2" h="684">
                  <a:moveTo>
                    <a:pt x="951" y="0"/>
                  </a:moveTo>
                  <a:cubicBezTo>
                    <a:pt x="761" y="0"/>
                    <a:pt x="607" y="153"/>
                    <a:pt x="607" y="342"/>
                  </a:cubicBezTo>
                  <a:cubicBezTo>
                    <a:pt x="607" y="510"/>
                    <a:pt x="470" y="647"/>
                    <a:pt x="301" y="647"/>
                  </a:cubicBezTo>
                  <a:cubicBezTo>
                    <a:pt x="177" y="647"/>
                    <a:pt x="66" y="571"/>
                    <a:pt x="19" y="459"/>
                  </a:cubicBezTo>
                  <a:cubicBezTo>
                    <a:pt x="14" y="475"/>
                    <a:pt x="7" y="491"/>
                    <a:pt x="0" y="507"/>
                  </a:cubicBezTo>
                  <a:cubicBezTo>
                    <a:pt x="60" y="616"/>
                    <a:pt x="175" y="684"/>
                    <a:pt x="301" y="684"/>
                  </a:cubicBezTo>
                  <a:cubicBezTo>
                    <a:pt x="491" y="684"/>
                    <a:pt x="645" y="531"/>
                    <a:pt x="645" y="342"/>
                  </a:cubicBezTo>
                  <a:cubicBezTo>
                    <a:pt x="645" y="174"/>
                    <a:pt x="782" y="38"/>
                    <a:pt x="951" y="38"/>
                  </a:cubicBezTo>
                  <a:cubicBezTo>
                    <a:pt x="1075" y="38"/>
                    <a:pt x="1186" y="113"/>
                    <a:pt x="1233" y="225"/>
                  </a:cubicBezTo>
                  <a:cubicBezTo>
                    <a:pt x="1238" y="209"/>
                    <a:pt x="1245" y="193"/>
                    <a:pt x="1252" y="177"/>
                  </a:cubicBezTo>
                  <a:cubicBezTo>
                    <a:pt x="1192" y="68"/>
                    <a:pt x="1077" y="0"/>
                    <a:pt x="951" y="0"/>
                  </a:cubicBezTo>
                  <a:close/>
                </a:path>
              </a:pathLst>
            </a:custGeom>
            <a:grpFill/>
            <a:ln w="13970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6" name="Freeform 6">
              <a:extLst>
                <a:ext uri="{FF2B5EF4-FFF2-40B4-BE49-F238E27FC236}">
                  <a16:creationId xmlns:a16="http://schemas.microsoft.com/office/drawing/2014/main" id="{48E0B643-D6D7-9146-8704-7E1294D71C11}"/>
                </a:ext>
              </a:extLst>
            </p:cNvPr>
            <p:cNvSpPr>
              <a:spLocks/>
            </p:cNvSpPr>
            <p:nvPr/>
          </p:nvSpPr>
          <p:spPr bwMode="gray">
            <a:xfrm>
              <a:off x="555626" y="1990725"/>
              <a:ext cx="5440362" cy="2873375"/>
            </a:xfrm>
            <a:custGeom>
              <a:avLst/>
              <a:gdLst>
                <a:gd name="T0" fmla="*/ 343 w 1293"/>
                <a:gd name="T1" fmla="*/ 684 h 684"/>
                <a:gd name="T2" fmla="*/ 687 w 1293"/>
                <a:gd name="T3" fmla="*/ 342 h 684"/>
                <a:gd name="T4" fmla="*/ 992 w 1293"/>
                <a:gd name="T5" fmla="*/ 38 h 684"/>
                <a:gd name="T6" fmla="*/ 1274 w 1293"/>
                <a:gd name="T7" fmla="*/ 225 h 684"/>
                <a:gd name="T8" fmla="*/ 1293 w 1293"/>
                <a:gd name="T9" fmla="*/ 177 h 684"/>
                <a:gd name="T10" fmla="*/ 992 w 1293"/>
                <a:gd name="T11" fmla="*/ 0 h 684"/>
                <a:gd name="T12" fmla="*/ 648 w 1293"/>
                <a:gd name="T13" fmla="*/ 342 h 684"/>
                <a:gd name="T14" fmla="*/ 343 w 1293"/>
                <a:gd name="T15" fmla="*/ 647 h 684"/>
                <a:gd name="T16" fmla="*/ 38 w 1293"/>
                <a:gd name="T17" fmla="*/ 342 h 684"/>
                <a:gd name="T18" fmla="*/ 343 w 1293"/>
                <a:gd name="T19" fmla="*/ 38 h 684"/>
                <a:gd name="T20" fmla="*/ 625 w 1293"/>
                <a:gd name="T21" fmla="*/ 225 h 684"/>
                <a:gd name="T22" fmla="*/ 644 w 1293"/>
                <a:gd name="T23" fmla="*/ 177 h 684"/>
                <a:gd name="T24" fmla="*/ 343 w 1293"/>
                <a:gd name="T25" fmla="*/ 0 h 684"/>
                <a:gd name="T26" fmla="*/ 0 w 1293"/>
                <a:gd name="T27" fmla="*/ 342 h 684"/>
                <a:gd name="T28" fmla="*/ 343 w 1293"/>
                <a:gd name="T29" fmla="*/ 684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3" h="684">
                  <a:moveTo>
                    <a:pt x="343" y="684"/>
                  </a:moveTo>
                  <a:cubicBezTo>
                    <a:pt x="532" y="684"/>
                    <a:pt x="687" y="531"/>
                    <a:pt x="687" y="342"/>
                  </a:cubicBezTo>
                  <a:cubicBezTo>
                    <a:pt x="687" y="174"/>
                    <a:pt x="824" y="38"/>
                    <a:pt x="992" y="38"/>
                  </a:cubicBezTo>
                  <a:cubicBezTo>
                    <a:pt x="1116" y="38"/>
                    <a:pt x="1227" y="113"/>
                    <a:pt x="1274" y="225"/>
                  </a:cubicBezTo>
                  <a:cubicBezTo>
                    <a:pt x="1279" y="209"/>
                    <a:pt x="1285" y="193"/>
                    <a:pt x="1293" y="177"/>
                  </a:cubicBezTo>
                  <a:cubicBezTo>
                    <a:pt x="1232" y="68"/>
                    <a:pt x="1118" y="0"/>
                    <a:pt x="992" y="0"/>
                  </a:cubicBezTo>
                  <a:cubicBezTo>
                    <a:pt x="803" y="0"/>
                    <a:pt x="648" y="153"/>
                    <a:pt x="648" y="342"/>
                  </a:cubicBezTo>
                  <a:cubicBezTo>
                    <a:pt x="648" y="510"/>
                    <a:pt x="511" y="647"/>
                    <a:pt x="343" y="647"/>
                  </a:cubicBezTo>
                  <a:cubicBezTo>
                    <a:pt x="175" y="647"/>
                    <a:pt x="38" y="510"/>
                    <a:pt x="38" y="342"/>
                  </a:cubicBezTo>
                  <a:cubicBezTo>
                    <a:pt x="38" y="174"/>
                    <a:pt x="175" y="38"/>
                    <a:pt x="343" y="38"/>
                  </a:cubicBezTo>
                  <a:cubicBezTo>
                    <a:pt x="467" y="38"/>
                    <a:pt x="578" y="113"/>
                    <a:pt x="625" y="225"/>
                  </a:cubicBezTo>
                  <a:cubicBezTo>
                    <a:pt x="630" y="209"/>
                    <a:pt x="637" y="193"/>
                    <a:pt x="644" y="177"/>
                  </a:cubicBezTo>
                  <a:cubicBezTo>
                    <a:pt x="584" y="68"/>
                    <a:pt x="469" y="0"/>
                    <a:pt x="343" y="0"/>
                  </a:cubicBezTo>
                  <a:cubicBezTo>
                    <a:pt x="154" y="0"/>
                    <a:pt x="0" y="153"/>
                    <a:pt x="0" y="342"/>
                  </a:cubicBezTo>
                  <a:cubicBezTo>
                    <a:pt x="0" y="531"/>
                    <a:pt x="154" y="684"/>
                    <a:pt x="343" y="684"/>
                  </a:cubicBezTo>
                  <a:close/>
                </a:path>
              </a:pathLst>
            </a:custGeom>
            <a:grpFill/>
            <a:ln w="13970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7" name="Freeform 7">
              <a:extLst>
                <a:ext uri="{FF2B5EF4-FFF2-40B4-BE49-F238E27FC236}">
                  <a16:creationId xmlns:a16="http://schemas.microsoft.com/office/drawing/2014/main" id="{23AF9670-35DB-054E-BA76-4507DD297ADC}"/>
                </a:ext>
              </a:extLst>
            </p:cNvPr>
            <p:cNvSpPr>
              <a:spLocks/>
            </p:cNvSpPr>
            <p:nvPr/>
          </p:nvSpPr>
          <p:spPr bwMode="gray">
            <a:xfrm>
              <a:off x="6194425" y="1990725"/>
              <a:ext cx="5443537" cy="2873375"/>
            </a:xfrm>
            <a:custGeom>
              <a:avLst/>
              <a:gdLst>
                <a:gd name="T0" fmla="*/ 950 w 1294"/>
                <a:gd name="T1" fmla="*/ 0 h 684"/>
                <a:gd name="T2" fmla="*/ 607 w 1294"/>
                <a:gd name="T3" fmla="*/ 342 h 684"/>
                <a:gd name="T4" fmla="*/ 301 w 1294"/>
                <a:gd name="T5" fmla="*/ 647 h 684"/>
                <a:gd name="T6" fmla="*/ 19 w 1294"/>
                <a:gd name="T7" fmla="*/ 459 h 684"/>
                <a:gd name="T8" fmla="*/ 0 w 1294"/>
                <a:gd name="T9" fmla="*/ 507 h 684"/>
                <a:gd name="T10" fmla="*/ 301 w 1294"/>
                <a:gd name="T11" fmla="*/ 684 h 684"/>
                <a:gd name="T12" fmla="*/ 645 w 1294"/>
                <a:gd name="T13" fmla="*/ 342 h 684"/>
                <a:gd name="T14" fmla="*/ 950 w 1294"/>
                <a:gd name="T15" fmla="*/ 38 h 684"/>
                <a:gd name="T16" fmla="*/ 1256 w 1294"/>
                <a:gd name="T17" fmla="*/ 342 h 684"/>
                <a:gd name="T18" fmla="*/ 950 w 1294"/>
                <a:gd name="T19" fmla="*/ 647 h 684"/>
                <a:gd name="T20" fmla="*/ 668 w 1294"/>
                <a:gd name="T21" fmla="*/ 459 h 684"/>
                <a:gd name="T22" fmla="*/ 649 w 1294"/>
                <a:gd name="T23" fmla="*/ 507 h 684"/>
                <a:gd name="T24" fmla="*/ 950 w 1294"/>
                <a:gd name="T25" fmla="*/ 684 h 684"/>
                <a:gd name="T26" fmla="*/ 1294 w 1294"/>
                <a:gd name="T27" fmla="*/ 342 h 684"/>
                <a:gd name="T28" fmla="*/ 950 w 1294"/>
                <a:gd name="T29"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4" h="684">
                  <a:moveTo>
                    <a:pt x="950" y="0"/>
                  </a:moveTo>
                  <a:cubicBezTo>
                    <a:pt x="761" y="0"/>
                    <a:pt x="607" y="153"/>
                    <a:pt x="607" y="342"/>
                  </a:cubicBezTo>
                  <a:cubicBezTo>
                    <a:pt x="607" y="510"/>
                    <a:pt x="470" y="647"/>
                    <a:pt x="301" y="647"/>
                  </a:cubicBezTo>
                  <a:cubicBezTo>
                    <a:pt x="178" y="647"/>
                    <a:pt x="66" y="571"/>
                    <a:pt x="19" y="459"/>
                  </a:cubicBezTo>
                  <a:cubicBezTo>
                    <a:pt x="14" y="475"/>
                    <a:pt x="8" y="491"/>
                    <a:pt x="0" y="507"/>
                  </a:cubicBezTo>
                  <a:cubicBezTo>
                    <a:pt x="61" y="616"/>
                    <a:pt x="176" y="684"/>
                    <a:pt x="301" y="684"/>
                  </a:cubicBezTo>
                  <a:cubicBezTo>
                    <a:pt x="491" y="684"/>
                    <a:pt x="645" y="531"/>
                    <a:pt x="645" y="342"/>
                  </a:cubicBezTo>
                  <a:cubicBezTo>
                    <a:pt x="645" y="174"/>
                    <a:pt x="782" y="38"/>
                    <a:pt x="950" y="38"/>
                  </a:cubicBezTo>
                  <a:cubicBezTo>
                    <a:pt x="1119" y="38"/>
                    <a:pt x="1256" y="174"/>
                    <a:pt x="1256" y="342"/>
                  </a:cubicBezTo>
                  <a:cubicBezTo>
                    <a:pt x="1256" y="510"/>
                    <a:pt x="1119" y="647"/>
                    <a:pt x="950" y="647"/>
                  </a:cubicBezTo>
                  <a:cubicBezTo>
                    <a:pt x="826" y="647"/>
                    <a:pt x="715" y="571"/>
                    <a:pt x="668" y="459"/>
                  </a:cubicBezTo>
                  <a:cubicBezTo>
                    <a:pt x="663" y="475"/>
                    <a:pt x="657" y="491"/>
                    <a:pt x="649" y="507"/>
                  </a:cubicBezTo>
                  <a:cubicBezTo>
                    <a:pt x="710" y="616"/>
                    <a:pt x="824" y="684"/>
                    <a:pt x="950" y="684"/>
                  </a:cubicBezTo>
                  <a:cubicBezTo>
                    <a:pt x="1140" y="684"/>
                    <a:pt x="1294" y="531"/>
                    <a:pt x="1294" y="342"/>
                  </a:cubicBezTo>
                  <a:cubicBezTo>
                    <a:pt x="1294" y="153"/>
                    <a:pt x="1140" y="0"/>
                    <a:pt x="950" y="0"/>
                  </a:cubicBezTo>
                  <a:close/>
                </a:path>
              </a:pathLst>
            </a:custGeom>
            <a:grpFill/>
            <a:ln w="13970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sp>
        <p:nvSpPr>
          <p:cNvPr id="18" name="TextBox 17">
            <a:extLst>
              <a:ext uri="{FF2B5EF4-FFF2-40B4-BE49-F238E27FC236}">
                <a16:creationId xmlns:a16="http://schemas.microsoft.com/office/drawing/2014/main" id="{1708A1C3-43D1-DB4A-B2A3-E9B8B7DB3227}"/>
              </a:ext>
            </a:extLst>
          </p:cNvPr>
          <p:cNvSpPr txBox="1"/>
          <p:nvPr/>
        </p:nvSpPr>
        <p:spPr>
          <a:xfrm>
            <a:off x="800100" y="4537799"/>
            <a:ext cx="2329400" cy="1770926"/>
          </a:xfrm>
          <a:prstGeom prst="rect">
            <a:avLst/>
          </a:prstGeom>
          <a:noFill/>
          <a:ln>
            <a:noFill/>
            <a:miter lim="800000"/>
          </a:ln>
        </p:spPr>
        <p:txBody>
          <a:bodyPr wrap="square" lIns="0" tIns="0" rIns="0" bIns="0" rtlCol="0">
            <a:noAutofit/>
          </a:bodyPr>
          <a:lstStyle/>
          <a:p>
            <a:pPr algn="just">
              <a:spcBef>
                <a:spcPts val="1800"/>
              </a:spcBef>
            </a:pPr>
            <a:r>
              <a:rPr lang="en-IN" sz="1500" dirty="0">
                <a:solidFill>
                  <a:schemeClr val="accent1"/>
                </a:solidFill>
              </a:rPr>
              <a:t>Our team comprises of optimum combination of Professionals having rich expertise and relevant experience</a:t>
            </a:r>
          </a:p>
          <a:p>
            <a:pPr algn="ctr">
              <a:spcBef>
                <a:spcPts val="1800"/>
              </a:spcBef>
              <a:spcAft>
                <a:spcPts val="0"/>
              </a:spcAft>
            </a:pPr>
            <a:endParaRPr lang="en-US" sz="1500" dirty="0" err="1">
              <a:solidFill>
                <a:schemeClr val="accent1"/>
              </a:solidFill>
            </a:endParaRPr>
          </a:p>
        </p:txBody>
      </p:sp>
      <p:sp>
        <p:nvSpPr>
          <p:cNvPr id="19" name="TextBox 18">
            <a:extLst>
              <a:ext uri="{FF2B5EF4-FFF2-40B4-BE49-F238E27FC236}">
                <a16:creationId xmlns:a16="http://schemas.microsoft.com/office/drawing/2014/main" id="{C7496A72-CE9D-714D-B296-7DD2FCE940BE}"/>
              </a:ext>
            </a:extLst>
          </p:cNvPr>
          <p:cNvSpPr txBox="1"/>
          <p:nvPr/>
        </p:nvSpPr>
        <p:spPr>
          <a:xfrm>
            <a:off x="3454560" y="4537799"/>
            <a:ext cx="2527140" cy="1770926"/>
          </a:xfrm>
          <a:prstGeom prst="rect">
            <a:avLst/>
          </a:prstGeom>
          <a:noFill/>
          <a:ln>
            <a:noFill/>
            <a:miter lim="800000"/>
          </a:ln>
        </p:spPr>
        <p:txBody>
          <a:bodyPr wrap="square" lIns="0" tIns="0" rIns="0" bIns="0" rtlCol="0">
            <a:noAutofit/>
          </a:bodyPr>
          <a:lstStyle/>
          <a:p>
            <a:pPr algn="just">
              <a:spcBef>
                <a:spcPts val="1800"/>
              </a:spcBef>
            </a:pPr>
            <a:r>
              <a:rPr lang="en-IN" sz="1500" dirty="0">
                <a:solidFill>
                  <a:schemeClr val="accent1"/>
                </a:solidFill>
              </a:rPr>
              <a:t>Our advisory is backed with comprehensive research. Our team provides insights with deeper perspective in creating a plethora of opportunities for the clients.</a:t>
            </a:r>
          </a:p>
        </p:txBody>
      </p:sp>
      <p:sp>
        <p:nvSpPr>
          <p:cNvPr id="20" name="TextBox 19">
            <a:extLst>
              <a:ext uri="{FF2B5EF4-FFF2-40B4-BE49-F238E27FC236}">
                <a16:creationId xmlns:a16="http://schemas.microsoft.com/office/drawing/2014/main" id="{E2690C69-E2BB-E54C-8B4C-4E4824939527}"/>
              </a:ext>
            </a:extLst>
          </p:cNvPr>
          <p:cNvSpPr txBox="1"/>
          <p:nvPr/>
        </p:nvSpPr>
        <p:spPr>
          <a:xfrm>
            <a:off x="6323153" y="4537799"/>
            <a:ext cx="2329400" cy="1770926"/>
          </a:xfrm>
          <a:prstGeom prst="rect">
            <a:avLst/>
          </a:prstGeom>
          <a:noFill/>
          <a:ln>
            <a:noFill/>
            <a:miter lim="800000"/>
          </a:ln>
        </p:spPr>
        <p:txBody>
          <a:bodyPr wrap="square" lIns="0" tIns="0" rIns="0" bIns="0" rtlCol="0">
            <a:noAutofit/>
          </a:bodyPr>
          <a:lstStyle/>
          <a:p>
            <a:pPr algn="just">
              <a:spcBef>
                <a:spcPts val="1800"/>
              </a:spcBef>
            </a:pPr>
            <a:r>
              <a:rPr lang="en-IN" sz="1500" dirty="0">
                <a:solidFill>
                  <a:schemeClr val="accent1"/>
                </a:solidFill>
              </a:rPr>
              <a:t>Our multidisciplinary team comprises of people from different backgrounds to provide fully integrated and a professionally managed solution to the clients for their end to end needs. </a:t>
            </a:r>
          </a:p>
        </p:txBody>
      </p:sp>
      <p:sp>
        <p:nvSpPr>
          <p:cNvPr id="21" name="TextBox 20">
            <a:extLst>
              <a:ext uri="{FF2B5EF4-FFF2-40B4-BE49-F238E27FC236}">
                <a16:creationId xmlns:a16="http://schemas.microsoft.com/office/drawing/2014/main" id="{B0F925BD-52BA-CD49-891D-0A81F64293BB}"/>
              </a:ext>
            </a:extLst>
          </p:cNvPr>
          <p:cNvSpPr txBox="1"/>
          <p:nvPr/>
        </p:nvSpPr>
        <p:spPr>
          <a:xfrm>
            <a:off x="9060079" y="4537799"/>
            <a:ext cx="2329400" cy="1770926"/>
          </a:xfrm>
          <a:prstGeom prst="rect">
            <a:avLst/>
          </a:prstGeom>
          <a:noFill/>
          <a:ln>
            <a:noFill/>
            <a:miter lim="800000"/>
          </a:ln>
        </p:spPr>
        <p:txBody>
          <a:bodyPr wrap="square" lIns="0" tIns="0" rIns="0" bIns="0" rtlCol="0">
            <a:noAutofit/>
          </a:bodyPr>
          <a:lstStyle/>
          <a:p>
            <a:pPr algn="just">
              <a:spcBef>
                <a:spcPts val="1800"/>
              </a:spcBef>
            </a:pPr>
            <a:r>
              <a:rPr lang="en-IN" sz="1500" dirty="0">
                <a:solidFill>
                  <a:schemeClr val="accent1"/>
                </a:solidFill>
              </a:rPr>
              <a:t>We at </a:t>
            </a:r>
            <a:r>
              <a:rPr lang="en-IN" sz="1500" dirty="0" err="1">
                <a:solidFill>
                  <a:schemeClr val="accent1"/>
                </a:solidFill>
              </a:rPr>
              <a:t>CorpAcumen</a:t>
            </a:r>
            <a:r>
              <a:rPr lang="en-IN" sz="1500" dirty="0">
                <a:solidFill>
                  <a:schemeClr val="accent1"/>
                </a:solidFill>
              </a:rPr>
              <a:t> provide range of financial and business consulting services. Further we through our associate Law Firm, Acumen Juris, provide extensive legal Services</a:t>
            </a:r>
          </a:p>
        </p:txBody>
      </p:sp>
      <p:pic>
        <p:nvPicPr>
          <p:cNvPr id="23" name="Graphic 22" descr="Umbrella outline">
            <a:extLst>
              <a:ext uri="{FF2B5EF4-FFF2-40B4-BE49-F238E27FC236}">
                <a16:creationId xmlns:a16="http://schemas.microsoft.com/office/drawing/2014/main" id="{78D80885-D09C-DC4B-BA27-4A9B92B35DF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1911" y="2123032"/>
            <a:ext cx="914400" cy="914400"/>
          </a:xfrm>
          <a:prstGeom prst="rect">
            <a:avLst/>
          </a:prstGeom>
        </p:spPr>
      </p:pic>
      <p:pic>
        <p:nvPicPr>
          <p:cNvPr id="25" name="Graphic 24" descr="Gears outline">
            <a:extLst>
              <a:ext uri="{FF2B5EF4-FFF2-40B4-BE49-F238E27FC236}">
                <a16:creationId xmlns:a16="http://schemas.microsoft.com/office/drawing/2014/main" id="{29B34DD0-BBA8-E540-8606-C07052061A6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185831">
            <a:off x="1544866" y="2123032"/>
            <a:ext cx="914400" cy="914400"/>
          </a:xfrm>
          <a:prstGeom prst="rect">
            <a:avLst/>
          </a:prstGeom>
        </p:spPr>
      </p:pic>
      <p:pic>
        <p:nvPicPr>
          <p:cNvPr id="27" name="Graphic 26" descr="Customer review outline">
            <a:extLst>
              <a:ext uri="{FF2B5EF4-FFF2-40B4-BE49-F238E27FC236}">
                <a16:creationId xmlns:a16="http://schemas.microsoft.com/office/drawing/2014/main" id="{F683797B-5E28-4E44-8AC4-28EF8488C05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80548" y="2123032"/>
            <a:ext cx="914400" cy="914400"/>
          </a:xfrm>
          <a:prstGeom prst="rect">
            <a:avLst/>
          </a:prstGeom>
        </p:spPr>
      </p:pic>
      <p:pic>
        <p:nvPicPr>
          <p:cNvPr id="29" name="Graphic 28" descr="Cycle with people outline">
            <a:extLst>
              <a:ext uri="{FF2B5EF4-FFF2-40B4-BE49-F238E27FC236}">
                <a16:creationId xmlns:a16="http://schemas.microsoft.com/office/drawing/2014/main" id="{D9EA670C-B7A3-A849-B911-BF8B2A0BE8D9}"/>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16230" y="2123032"/>
            <a:ext cx="914400" cy="914400"/>
          </a:xfrm>
          <a:prstGeom prst="rect">
            <a:avLst/>
          </a:prstGeom>
        </p:spPr>
      </p:pic>
    </p:spTree>
    <p:extLst>
      <p:ext uri="{BB962C8B-B14F-4D97-AF65-F5344CB8AC3E}">
        <p14:creationId xmlns:p14="http://schemas.microsoft.com/office/powerpoint/2010/main" val="21535914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B46EC8-5481-3722-8D38-75E2BCDF8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050" y="-1"/>
            <a:ext cx="7219950" cy="1598795"/>
          </a:xfrm>
          <a:prstGeom prst="rect">
            <a:avLst/>
          </a:prstGeom>
        </p:spPr>
      </p:pic>
      <p:sp>
        <p:nvSpPr>
          <p:cNvPr id="7" name="Rectangle 6">
            <a:extLst>
              <a:ext uri="{FF2B5EF4-FFF2-40B4-BE49-F238E27FC236}">
                <a16:creationId xmlns:a16="http://schemas.microsoft.com/office/drawing/2014/main" id="{1A196EBA-87CF-8712-52E3-46A42A0DA8B2}"/>
              </a:ext>
            </a:extLst>
          </p:cNvPr>
          <p:cNvSpPr/>
          <p:nvPr/>
        </p:nvSpPr>
        <p:spPr bwMode="white">
          <a:xfrm>
            <a:off x="0" y="0"/>
            <a:ext cx="12192000" cy="1598795"/>
          </a:xfrm>
          <a:prstGeom prst="rect">
            <a:avLst/>
          </a:prstGeom>
          <a:gradFill>
            <a:gsLst>
              <a:gs pos="100000">
                <a:schemeClr val="accent1">
                  <a:lumMod val="75000"/>
                  <a:lumOff val="25000"/>
                  <a:alpha val="34000"/>
                </a:schemeClr>
              </a:gs>
              <a:gs pos="25000">
                <a:schemeClr val="accent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CA"/>
            </a:defPPr>
            <a:lvl1pPr algn="l" rtl="0" fontAlgn="base">
              <a:spcBef>
                <a:spcPct val="20000"/>
              </a:spcBef>
              <a:spcAft>
                <a:spcPct val="0"/>
              </a:spcAft>
              <a:defRPr lang="en-US" sz="1400" kern="1200">
                <a:solidFill>
                  <a:schemeClr val="lt1"/>
                </a:solidFill>
                <a:latin typeface="+mn-lt"/>
                <a:ea typeface="+mn-ea"/>
                <a:cs typeface="+mn-cs"/>
              </a:defRPr>
            </a:lvl1pPr>
            <a:lvl2pPr marL="457200" algn="ctr" rtl="0" fontAlgn="base">
              <a:spcBef>
                <a:spcPct val="20000"/>
              </a:spcBef>
              <a:spcAft>
                <a:spcPct val="0"/>
              </a:spcAft>
              <a:defRPr sz="1400" kern="1200">
                <a:solidFill>
                  <a:schemeClr val="lt1"/>
                </a:solidFill>
                <a:latin typeface="+mn-lt"/>
                <a:ea typeface="+mn-ea"/>
                <a:cs typeface="+mn-cs"/>
              </a:defRPr>
            </a:lvl2pPr>
            <a:lvl3pPr marL="914400" algn="ctr" rtl="0" fontAlgn="base">
              <a:spcBef>
                <a:spcPct val="20000"/>
              </a:spcBef>
              <a:spcAft>
                <a:spcPct val="0"/>
              </a:spcAft>
              <a:defRPr sz="1400" kern="1200">
                <a:solidFill>
                  <a:schemeClr val="lt1"/>
                </a:solidFill>
                <a:latin typeface="+mn-lt"/>
                <a:ea typeface="+mn-ea"/>
                <a:cs typeface="+mn-cs"/>
              </a:defRPr>
            </a:lvl3pPr>
            <a:lvl4pPr marL="1371600" algn="ctr" rtl="0" fontAlgn="base">
              <a:spcBef>
                <a:spcPct val="20000"/>
              </a:spcBef>
              <a:spcAft>
                <a:spcPct val="0"/>
              </a:spcAft>
              <a:defRPr sz="1400" kern="1200">
                <a:solidFill>
                  <a:schemeClr val="lt1"/>
                </a:solidFill>
                <a:latin typeface="+mn-lt"/>
                <a:ea typeface="+mn-ea"/>
                <a:cs typeface="+mn-cs"/>
              </a:defRPr>
            </a:lvl4pPr>
            <a:lvl5pPr marL="1828800" algn="ctr" rtl="0" fontAlgn="base">
              <a:spcBef>
                <a:spcPct val="2000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spcBef>
                <a:spcPts val="0"/>
              </a:spcBef>
              <a:spcAft>
                <a:spcPts val="600"/>
              </a:spcAft>
            </a:pPr>
            <a:endParaRPr lang="en-US" sz="1800" dirty="0"/>
          </a:p>
        </p:txBody>
      </p:sp>
      <p:sp>
        <p:nvSpPr>
          <p:cNvPr id="8" name="Title 1">
            <a:extLst>
              <a:ext uri="{FF2B5EF4-FFF2-40B4-BE49-F238E27FC236}">
                <a16:creationId xmlns:a16="http://schemas.microsoft.com/office/drawing/2014/main" id="{E7227872-0AB0-6FB5-F2AD-666A0A8AD027}"/>
              </a:ext>
            </a:extLst>
          </p:cNvPr>
          <p:cNvSpPr>
            <a:spLocks noGrp="1"/>
          </p:cNvSpPr>
          <p:nvPr/>
        </p:nvSpPr>
        <p:spPr bwMode="black">
          <a:xfrm>
            <a:off x="464584" y="553174"/>
            <a:ext cx="9186672" cy="492443"/>
          </a:xfrm>
          <a:prstGeom prst="rect">
            <a:avLst/>
          </a:prstGeom>
        </p:spPr>
        <p:txBody>
          <a:bodyPr vert="horz" wrap="square" lIns="0" tIns="0" rIns="0" bIns="0" rtlCol="0" anchor="t">
            <a:spAutoFit/>
          </a:bodyPr>
          <a:lstStyle>
            <a:defPPr>
              <a:defRPr lang="en-CA"/>
            </a:defPPr>
            <a:lvl1pPr algn="l" rtl="0" fontAlgn="base">
              <a:spcBef>
                <a:spcPct val="20000"/>
              </a:spcBef>
              <a:spcAft>
                <a:spcPct val="0"/>
              </a:spcAft>
              <a:defRPr lang="en-US" sz="1400" kern="1200">
                <a:solidFill>
                  <a:schemeClr val="tx1"/>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r>
              <a:rPr lang="en-US" sz="3200" dirty="0">
                <a:solidFill>
                  <a:schemeClr val="bg1"/>
                </a:solidFill>
                <a:latin typeface="Calibri"/>
                <a:cs typeface="Calibri"/>
              </a:rPr>
              <a:t>Our Associate Network </a:t>
            </a:r>
          </a:p>
        </p:txBody>
      </p:sp>
      <p:graphicFrame>
        <p:nvGraphicFramePr>
          <p:cNvPr id="9" name="Diagram 8">
            <a:extLst>
              <a:ext uri="{FF2B5EF4-FFF2-40B4-BE49-F238E27FC236}">
                <a16:creationId xmlns:a16="http://schemas.microsoft.com/office/drawing/2014/main" id="{EF17F5BB-44EB-5356-02BB-69082B55FAE1}"/>
              </a:ext>
            </a:extLst>
          </p:cNvPr>
          <p:cNvGraphicFramePr>
            <a:graphicFrameLocks/>
          </p:cNvGraphicFramePr>
          <p:nvPr>
            <p:extLst>
              <p:ext uri="{D42A27DB-BD31-4B8C-83A1-F6EECF244321}">
                <p14:modId xmlns:p14="http://schemas.microsoft.com/office/powerpoint/2010/main" val="1354586077"/>
              </p:ext>
            </p:extLst>
          </p:nvPr>
        </p:nvGraphicFramePr>
        <p:xfrm>
          <a:off x="3946265" y="1963377"/>
          <a:ext cx="8245735" cy="43729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124" name="Picture 4" descr="Image result for global">
            <a:extLst>
              <a:ext uri="{FF2B5EF4-FFF2-40B4-BE49-F238E27FC236}">
                <a16:creationId xmlns:a16="http://schemas.microsoft.com/office/drawing/2014/main" id="{E113695D-8D33-3735-CAC2-BDA8B98421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50" y="2664372"/>
            <a:ext cx="4360684" cy="30112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98612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usiness handshake">
            <a:extLst>
              <a:ext uri="{FF2B5EF4-FFF2-40B4-BE49-F238E27FC236}">
                <a16:creationId xmlns:a16="http://schemas.microsoft.com/office/drawing/2014/main" id="{57966F3A-713B-FF4A-BEA6-67483DCEB85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424" y="-11183"/>
            <a:ext cx="12130576" cy="1547316"/>
          </a:xfrm>
          <a:prstGeom prst="rect">
            <a:avLst/>
          </a:prstGeom>
        </p:spPr>
      </p:pic>
      <p:sp>
        <p:nvSpPr>
          <p:cNvPr id="20" name="Rectangle 19">
            <a:extLst>
              <a:ext uri="{FF2B5EF4-FFF2-40B4-BE49-F238E27FC236}">
                <a16:creationId xmlns:a16="http://schemas.microsoft.com/office/drawing/2014/main" id="{3956E56F-341F-494E-BA05-4D132224710D}"/>
              </a:ext>
            </a:extLst>
          </p:cNvPr>
          <p:cNvSpPr/>
          <p:nvPr/>
        </p:nvSpPr>
        <p:spPr bwMode="white">
          <a:xfrm>
            <a:off x="-14022" y="-85309"/>
            <a:ext cx="12202886" cy="1630231"/>
          </a:xfrm>
          <a:prstGeom prst="rect">
            <a:avLst/>
          </a:prstGeom>
          <a:gradFill>
            <a:gsLst>
              <a:gs pos="100000">
                <a:schemeClr val="accent1">
                  <a:lumMod val="75000"/>
                  <a:lumOff val="25000"/>
                  <a:alpha val="34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ts val="0"/>
              </a:spcBef>
              <a:spcAft>
                <a:spcPts val="600"/>
              </a:spcAft>
            </a:pPr>
            <a:endParaRPr lang="en-US" sz="1800"/>
          </a:p>
        </p:txBody>
      </p:sp>
      <p:sp>
        <p:nvSpPr>
          <p:cNvPr id="2" name="Title 1">
            <a:extLst>
              <a:ext uri="{FF2B5EF4-FFF2-40B4-BE49-F238E27FC236}">
                <a16:creationId xmlns:a16="http://schemas.microsoft.com/office/drawing/2014/main" id="{596498B2-D0FD-4247-A928-33A2C68313BE}"/>
              </a:ext>
            </a:extLst>
          </p:cNvPr>
          <p:cNvSpPr>
            <a:spLocks noGrp="1"/>
          </p:cNvSpPr>
          <p:nvPr>
            <p:ph type="title"/>
          </p:nvPr>
        </p:nvSpPr>
        <p:spPr>
          <a:xfrm>
            <a:off x="244084" y="10548"/>
            <a:ext cx="11091672" cy="492443"/>
          </a:xfrm>
        </p:spPr>
        <p:txBody>
          <a:bodyPr/>
          <a:lstStyle/>
          <a:p>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Our Team </a:t>
            </a:r>
          </a:p>
        </p:txBody>
      </p:sp>
      <p:pic>
        <p:nvPicPr>
          <p:cNvPr id="9" name="Picture 8">
            <a:extLst>
              <a:ext uri="{FF2B5EF4-FFF2-40B4-BE49-F238E27FC236}">
                <a16:creationId xmlns:a16="http://schemas.microsoft.com/office/drawing/2014/main" id="{D0B11852-C87A-4E79-7AA4-BE7167F7FA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0604" y="5921119"/>
            <a:ext cx="197207" cy="197207"/>
          </a:xfrm>
          <a:prstGeom prst="rect">
            <a:avLst/>
          </a:prstGeom>
        </p:spPr>
      </p:pic>
      <p:pic>
        <p:nvPicPr>
          <p:cNvPr id="21" name="Picture 20">
            <a:extLst>
              <a:ext uri="{FF2B5EF4-FFF2-40B4-BE49-F238E27FC236}">
                <a16:creationId xmlns:a16="http://schemas.microsoft.com/office/drawing/2014/main" id="{1C988011-160A-67A2-A329-34CD121EBF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7514" y="5662002"/>
            <a:ext cx="256377" cy="256377"/>
          </a:xfrm>
          <a:prstGeom prst="rect">
            <a:avLst/>
          </a:prstGeom>
        </p:spPr>
      </p:pic>
      <p:sp>
        <p:nvSpPr>
          <p:cNvPr id="10" name="TextBox 9">
            <a:extLst>
              <a:ext uri="{FF2B5EF4-FFF2-40B4-BE49-F238E27FC236}">
                <a16:creationId xmlns:a16="http://schemas.microsoft.com/office/drawing/2014/main" id="{AB8EB4BF-F4C1-8D34-6383-554EA5D9F997}"/>
              </a:ext>
            </a:extLst>
          </p:cNvPr>
          <p:cNvSpPr txBox="1"/>
          <p:nvPr/>
        </p:nvSpPr>
        <p:spPr>
          <a:xfrm>
            <a:off x="3571735" y="5937574"/>
            <a:ext cx="2743200" cy="15388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1000" dirty="0">
                <a:solidFill>
                  <a:srgbClr val="1D6FAC"/>
                </a:solidFill>
                <a:latin typeface="Arial"/>
                <a:cs typeface="Arial"/>
              </a:rPr>
              <a:t>+91-9873191956</a:t>
            </a:r>
            <a:endParaRPr lang="en-US" dirty="0">
              <a:latin typeface="Arial"/>
              <a:cs typeface="Arial"/>
            </a:endParaRPr>
          </a:p>
        </p:txBody>
      </p:sp>
      <p:pic>
        <p:nvPicPr>
          <p:cNvPr id="3" name="Picture 2">
            <a:extLst>
              <a:ext uri="{FF2B5EF4-FFF2-40B4-BE49-F238E27FC236}">
                <a16:creationId xmlns:a16="http://schemas.microsoft.com/office/drawing/2014/main" id="{BDC76833-F201-EFC2-E9CD-237627C37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3507" y="5657336"/>
            <a:ext cx="256377" cy="256377"/>
          </a:xfrm>
          <a:prstGeom prst="rect">
            <a:avLst/>
          </a:prstGeom>
        </p:spPr>
      </p:pic>
      <p:sp>
        <p:nvSpPr>
          <p:cNvPr id="8" name="TextBox 7">
            <a:extLst>
              <a:ext uri="{FF2B5EF4-FFF2-40B4-BE49-F238E27FC236}">
                <a16:creationId xmlns:a16="http://schemas.microsoft.com/office/drawing/2014/main" id="{EAFD2755-79A6-1D39-FF50-F93D5E99D5CA}"/>
              </a:ext>
            </a:extLst>
          </p:cNvPr>
          <p:cNvSpPr txBox="1"/>
          <p:nvPr/>
        </p:nvSpPr>
        <p:spPr>
          <a:xfrm>
            <a:off x="6528337" y="5950207"/>
            <a:ext cx="1170820" cy="15388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1000" dirty="0">
                <a:solidFill>
                  <a:srgbClr val="1D6FAC"/>
                </a:solidFill>
                <a:latin typeface="Arial"/>
                <a:cs typeface="Arial"/>
              </a:rPr>
              <a:t>91-99994 61827</a:t>
            </a:r>
            <a:endParaRPr lang="en-US" sz="1000" dirty="0">
              <a:cs typeface="Arial"/>
            </a:endParaRPr>
          </a:p>
        </p:txBody>
      </p:sp>
      <p:pic>
        <p:nvPicPr>
          <p:cNvPr id="11" name="Picture 10">
            <a:extLst>
              <a:ext uri="{FF2B5EF4-FFF2-40B4-BE49-F238E27FC236}">
                <a16:creationId xmlns:a16="http://schemas.microsoft.com/office/drawing/2014/main" id="{1976EB72-0076-0F4E-8544-B169008A94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692" y="5928548"/>
            <a:ext cx="197207" cy="197207"/>
          </a:xfrm>
          <a:prstGeom prst="rect">
            <a:avLst/>
          </a:prstGeom>
        </p:spPr>
      </p:pic>
      <p:sp>
        <p:nvSpPr>
          <p:cNvPr id="17" name="TextBox 16">
            <a:extLst>
              <a:ext uri="{FF2B5EF4-FFF2-40B4-BE49-F238E27FC236}">
                <a16:creationId xmlns:a16="http://schemas.microsoft.com/office/drawing/2014/main" id="{7692FE79-EACB-BB9D-EC77-291C7028CAE2}"/>
              </a:ext>
            </a:extLst>
          </p:cNvPr>
          <p:cNvSpPr txBox="1"/>
          <p:nvPr/>
        </p:nvSpPr>
        <p:spPr>
          <a:xfrm>
            <a:off x="6456709" y="5707898"/>
            <a:ext cx="2743200" cy="15388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1000" dirty="0">
                <a:solidFill>
                  <a:srgbClr val="1D6FAC"/>
                </a:solidFill>
                <a:latin typeface="Arial"/>
                <a:cs typeface="Arial"/>
              </a:rPr>
              <a:t>  </a:t>
            </a:r>
            <a:r>
              <a:rPr lang="en-US" sz="1000" dirty="0">
                <a:solidFill>
                  <a:srgbClr val="0070C0"/>
                </a:solidFill>
                <a:latin typeface="Arial"/>
                <a:cs typeface="Segoe UI"/>
                <a:hlinkClick r:id="rId5">
                  <a:extLst>
                    <a:ext uri="{A12FA001-AC4F-418D-AE19-62706E023703}">
                      <ahyp:hlinkClr xmlns:ahyp="http://schemas.microsoft.com/office/drawing/2018/hyperlinkcolor" val="tx"/>
                    </a:ext>
                  </a:extLst>
                </a:hlinkClick>
              </a:rPr>
              <a:t>ashish.goyal@acumenjuris.com</a:t>
            </a:r>
            <a:r>
              <a:rPr lang="en-US" sz="1000" dirty="0">
                <a:solidFill>
                  <a:srgbClr val="0070C0"/>
                </a:solidFill>
                <a:latin typeface="Arial"/>
                <a:cs typeface="Arial"/>
                <a:hlinkClick r:id="rId6"/>
              </a:rPr>
              <a:t>​</a:t>
            </a:r>
            <a:endParaRPr lang="en-US" sz="1000" dirty="0">
              <a:solidFill>
                <a:srgbClr val="0070C0"/>
              </a:solidFill>
              <a:latin typeface="Arial"/>
            </a:endParaRPr>
          </a:p>
        </p:txBody>
      </p:sp>
      <p:sp>
        <p:nvSpPr>
          <p:cNvPr id="25" name="TextBox 24">
            <a:extLst>
              <a:ext uri="{FF2B5EF4-FFF2-40B4-BE49-F238E27FC236}">
                <a16:creationId xmlns:a16="http://schemas.microsoft.com/office/drawing/2014/main" id="{3F4A9155-14EA-88C6-C9B2-EE1023D85105}"/>
              </a:ext>
            </a:extLst>
          </p:cNvPr>
          <p:cNvSpPr txBox="1"/>
          <p:nvPr/>
        </p:nvSpPr>
        <p:spPr>
          <a:xfrm>
            <a:off x="3571735" y="5703227"/>
            <a:ext cx="2743200" cy="15388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1000" dirty="0">
                <a:solidFill>
                  <a:srgbClr val="1D6FAC"/>
                </a:solidFill>
                <a:latin typeface="Arial"/>
                <a:cs typeface="Arial"/>
              </a:rPr>
              <a:t>abhishek.bansal@acumenjuris.com</a:t>
            </a:r>
            <a:endParaRPr lang="en-US" sz="1000" dirty="0">
              <a:solidFill>
                <a:srgbClr val="1D6FAC"/>
              </a:solidFill>
              <a:cs typeface="Arial"/>
            </a:endParaRPr>
          </a:p>
        </p:txBody>
      </p:sp>
      <p:sp>
        <p:nvSpPr>
          <p:cNvPr id="28" name="Text Placeholder 11">
            <a:extLst>
              <a:ext uri="{FF2B5EF4-FFF2-40B4-BE49-F238E27FC236}">
                <a16:creationId xmlns:a16="http://schemas.microsoft.com/office/drawing/2014/main" id="{2096F22F-28CC-6BFB-0C02-DBEF6C1E333C}"/>
              </a:ext>
            </a:extLst>
          </p:cNvPr>
          <p:cNvSpPr txBox="1">
            <a:spLocks/>
          </p:cNvSpPr>
          <p:nvPr/>
        </p:nvSpPr>
        <p:spPr bwMode="gray">
          <a:xfrm>
            <a:off x="6193507" y="1866093"/>
            <a:ext cx="2458253" cy="658368"/>
          </a:xfrm>
          <a:prstGeom prst="rect">
            <a:avLst/>
          </a:prstGeom>
          <a:noFill/>
          <a:effectLst/>
        </p:spPr>
        <p:txBody>
          <a:bodyPr vert="horz" lIns="0" tIns="0" rIns="0" bIns="64008"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kern="1200">
                <a:solidFill>
                  <a:schemeClr val="accent1">
                    <a:lumMod val="75000"/>
                    <a:lumOff val="25000"/>
                  </a:schemeClr>
                </a:solidFill>
                <a:latin typeface="+mn-lt"/>
                <a:ea typeface="+mn-ea"/>
                <a:cs typeface="+mn-cs"/>
              </a:defRPr>
            </a:lvl1pPr>
            <a:lvl2pPr marL="2286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dirty="0"/>
              <a:t>Ashish Goyal</a:t>
            </a:r>
          </a:p>
        </p:txBody>
      </p:sp>
      <p:sp>
        <p:nvSpPr>
          <p:cNvPr id="29" name="Content Placeholder 12">
            <a:extLst>
              <a:ext uri="{FF2B5EF4-FFF2-40B4-BE49-F238E27FC236}">
                <a16:creationId xmlns:a16="http://schemas.microsoft.com/office/drawing/2014/main" id="{F8734E2C-3D14-8496-7231-A1CD613D6B68}"/>
              </a:ext>
            </a:extLst>
          </p:cNvPr>
          <p:cNvSpPr txBox="1">
            <a:spLocks/>
          </p:cNvSpPr>
          <p:nvPr/>
        </p:nvSpPr>
        <p:spPr bwMode="black">
          <a:xfrm>
            <a:off x="6193626" y="2539296"/>
            <a:ext cx="2741433" cy="3543552"/>
          </a:xfrm>
          <a:prstGeom prst="rect">
            <a:avLst/>
          </a:prstGeom>
        </p:spPr>
        <p:txBody>
          <a:bodyPr vert="horz" lIns="0" tIns="0" rIns="0" bIns="0" rtlCol="0">
            <a:noAutofit/>
          </a:bodyPr>
          <a:lstStyle>
            <a:lvl1pPr marL="0" indent="0" algn="l" defTabSz="914400" rtl="0" eaLnBrk="1" latinLnBrk="0" hangingPunct="1">
              <a:lnSpc>
                <a:spcPct val="100000"/>
              </a:lnSpc>
              <a:spcBef>
                <a:spcPts val="1500"/>
              </a:spcBef>
              <a:spcAft>
                <a:spcPts val="0"/>
              </a:spcAft>
              <a:buFont typeface="Arial" panose="020B0604020202020204" pitchFamily="34" charset="0"/>
              <a:buNone/>
              <a:defRPr sz="1600" b="0" kern="1200">
                <a:solidFill>
                  <a:schemeClr val="accent1"/>
                </a:solidFill>
                <a:latin typeface="+mn-lt"/>
                <a:ea typeface="+mn-ea"/>
                <a:cs typeface="+mn-cs"/>
              </a:defRPr>
            </a:lvl1pPr>
            <a:lvl2pPr marL="182880"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600" b="0" kern="1200">
                <a:solidFill>
                  <a:schemeClr val="accent1"/>
                </a:solidFill>
                <a:latin typeface="+mn-lt"/>
                <a:ea typeface="+mn-ea"/>
                <a:cs typeface="+mn-cs"/>
              </a:defRPr>
            </a:lvl2pPr>
            <a:lvl3pPr marL="365760"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600" b="0" kern="1200">
                <a:solidFill>
                  <a:schemeClr val="accent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Bef>
                <a:spcPts val="900"/>
              </a:spcBef>
            </a:pPr>
            <a:r>
              <a:rPr lang="en-US" sz="1300" dirty="0">
                <a:latin typeface="Arial"/>
                <a:cs typeface="Arial"/>
              </a:rPr>
              <a:t>Chartered Accountant with 15 years of experience specializing in Direct and Indirect Taxes, tax planning, and representing clients in tax litigation. Certified Concurrent Auditor of Banks with ICAI. Served sectors including Retail, Manufacturing, Banks, Hotels, Education, and Housing Societies. Expert in preparing project reports and representing clients for bank facilities. </a:t>
            </a:r>
          </a:p>
          <a:p>
            <a:pPr algn="just" fontAlgn="auto">
              <a:spcBef>
                <a:spcPts val="900"/>
              </a:spcBef>
            </a:pPr>
            <a:r>
              <a:rPr lang="en-US" sz="1300" dirty="0">
                <a:latin typeface="Arial"/>
                <a:cs typeface="Arial"/>
              </a:rPr>
              <a:t>He is specialized in tax advisory and compliance for UAE and India.</a:t>
            </a:r>
          </a:p>
        </p:txBody>
      </p:sp>
      <p:pic>
        <p:nvPicPr>
          <p:cNvPr id="30" name="Picture 29">
            <a:extLst>
              <a:ext uri="{FF2B5EF4-FFF2-40B4-BE49-F238E27FC236}">
                <a16:creationId xmlns:a16="http://schemas.microsoft.com/office/drawing/2014/main" id="{5F7591CB-6486-E82F-36BD-26462A61C2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650" t="27598" r="2154" b="21133"/>
          <a:stretch/>
        </p:blipFill>
        <p:spPr>
          <a:xfrm>
            <a:off x="6197399" y="625285"/>
            <a:ext cx="1436617" cy="1436617"/>
          </a:xfrm>
          <a:prstGeom prst="ellipse">
            <a:avLst/>
          </a:prstGeom>
          <a:ln>
            <a:solidFill>
              <a:schemeClr val="accent1">
                <a:lumMod val="75000"/>
                <a:lumOff val="25000"/>
              </a:schemeClr>
            </a:solidFill>
          </a:ln>
        </p:spPr>
      </p:pic>
      <p:sp>
        <p:nvSpPr>
          <p:cNvPr id="5" name="Content Placeholder 12">
            <a:extLst>
              <a:ext uri="{FF2B5EF4-FFF2-40B4-BE49-F238E27FC236}">
                <a16:creationId xmlns:a16="http://schemas.microsoft.com/office/drawing/2014/main" id="{41C0EF3E-1C8E-C159-DAE7-1FAD4A62F5B6}"/>
              </a:ext>
            </a:extLst>
          </p:cNvPr>
          <p:cNvSpPr txBox="1">
            <a:spLocks/>
          </p:cNvSpPr>
          <p:nvPr/>
        </p:nvSpPr>
        <p:spPr bwMode="black">
          <a:xfrm>
            <a:off x="333960" y="2498811"/>
            <a:ext cx="2741433" cy="2991391"/>
          </a:xfrm>
          <a:prstGeom prst="rect">
            <a:avLst/>
          </a:prstGeom>
        </p:spPr>
        <p:txBody>
          <a:bodyPr vert="horz" lIns="0" tIns="0" rIns="0" bIns="0" rtlCol="0" anchor="t">
            <a:noAutofit/>
          </a:bodyPr>
          <a:lstStyle>
            <a:lvl1pPr marL="0" indent="0" algn="l" defTabSz="914400" rtl="0" eaLnBrk="1" latinLnBrk="0" hangingPunct="1">
              <a:lnSpc>
                <a:spcPct val="100000"/>
              </a:lnSpc>
              <a:spcBef>
                <a:spcPts val="1500"/>
              </a:spcBef>
              <a:spcAft>
                <a:spcPts val="0"/>
              </a:spcAft>
              <a:buFont typeface="Arial" panose="020B0604020202020204" pitchFamily="34" charset="0"/>
              <a:buNone/>
              <a:defRPr sz="1600" b="0" kern="1200">
                <a:solidFill>
                  <a:schemeClr val="accent1"/>
                </a:solidFill>
                <a:latin typeface="+mn-lt"/>
                <a:ea typeface="+mn-ea"/>
                <a:cs typeface="+mn-cs"/>
              </a:defRPr>
            </a:lvl1pPr>
            <a:lvl2pPr marL="182880"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600" b="0" kern="1200">
                <a:solidFill>
                  <a:schemeClr val="accent1"/>
                </a:solidFill>
                <a:latin typeface="+mn-lt"/>
                <a:ea typeface="+mn-ea"/>
                <a:cs typeface="+mn-cs"/>
              </a:defRPr>
            </a:lvl2pPr>
            <a:lvl3pPr marL="365760"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600" b="0" kern="1200">
                <a:solidFill>
                  <a:schemeClr val="accent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Bef>
                <a:spcPts val="900"/>
              </a:spcBef>
            </a:pPr>
            <a:r>
              <a:rPr lang="en-US" sz="1300" dirty="0">
                <a:latin typeface="Arial"/>
                <a:cs typeface="Arial"/>
              </a:rPr>
              <a:t>He is an advocate with 16 years of experience. He specializes in litigation, arbitration, and corporate consultancy, serving diverse industries including manufacturing, IT, real estate, infrastructure, banking, telecom, aviation, energy, and retail. He is a panel advocate for Punjab National Bank and NBCC India Limited, and he heads the firm's insolvency practice. </a:t>
            </a:r>
          </a:p>
          <a:p>
            <a:pPr algn="just" fontAlgn="auto">
              <a:spcBef>
                <a:spcPts val="900"/>
              </a:spcBef>
            </a:pPr>
            <a:r>
              <a:rPr lang="en-US" sz="1300" dirty="0">
                <a:latin typeface="Arial"/>
                <a:cs typeface="Arial"/>
              </a:rPr>
              <a:t>He is specialized in International Arbitrations and Dispute Resolution.</a:t>
            </a:r>
          </a:p>
        </p:txBody>
      </p:sp>
      <p:pic>
        <p:nvPicPr>
          <p:cNvPr id="6" name="Picture 5">
            <a:extLst>
              <a:ext uri="{FF2B5EF4-FFF2-40B4-BE49-F238E27FC236}">
                <a16:creationId xmlns:a16="http://schemas.microsoft.com/office/drawing/2014/main" id="{9D8A4EF7-8FFB-C297-FCDF-310BD32F5C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 t="16498" r="6337" b="26413"/>
          <a:stretch/>
        </p:blipFill>
        <p:spPr>
          <a:xfrm>
            <a:off x="333960" y="547117"/>
            <a:ext cx="1436618" cy="1458018"/>
          </a:xfrm>
          <a:prstGeom prst="ellipse">
            <a:avLst/>
          </a:prstGeom>
          <a:ln>
            <a:solidFill>
              <a:schemeClr val="accent1">
                <a:lumMod val="75000"/>
                <a:lumOff val="25000"/>
              </a:schemeClr>
            </a:solidFill>
          </a:ln>
        </p:spPr>
      </p:pic>
      <p:sp>
        <p:nvSpPr>
          <p:cNvPr id="7" name="Text Placeholder 11">
            <a:extLst>
              <a:ext uri="{FF2B5EF4-FFF2-40B4-BE49-F238E27FC236}">
                <a16:creationId xmlns:a16="http://schemas.microsoft.com/office/drawing/2014/main" id="{963DA91D-8574-750E-D09D-D5278367ACA4}"/>
              </a:ext>
            </a:extLst>
          </p:cNvPr>
          <p:cNvSpPr txBox="1">
            <a:spLocks/>
          </p:cNvSpPr>
          <p:nvPr/>
        </p:nvSpPr>
        <p:spPr bwMode="gray">
          <a:xfrm>
            <a:off x="348315" y="2155839"/>
            <a:ext cx="2423160" cy="299140"/>
          </a:xfrm>
          <a:prstGeom prst="rect">
            <a:avLst/>
          </a:prstGeom>
          <a:noFill/>
          <a:effectLst/>
        </p:spPr>
        <p:txBody>
          <a:bodyPr vert="horz" lIns="0" tIns="0" rIns="0" bIns="64008"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kern="1200">
                <a:solidFill>
                  <a:schemeClr val="accent1">
                    <a:lumMod val="75000"/>
                    <a:lumOff val="25000"/>
                  </a:schemeClr>
                </a:solidFill>
                <a:latin typeface="+mn-lt"/>
                <a:ea typeface="+mn-ea"/>
                <a:cs typeface="+mn-cs"/>
              </a:defRPr>
            </a:lvl1pPr>
            <a:lvl2pPr marL="2286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dirty="0"/>
              <a:t>Govind Rishi</a:t>
            </a:r>
          </a:p>
        </p:txBody>
      </p:sp>
      <p:sp>
        <p:nvSpPr>
          <p:cNvPr id="32" name="TextBox 31">
            <a:extLst>
              <a:ext uri="{FF2B5EF4-FFF2-40B4-BE49-F238E27FC236}">
                <a16:creationId xmlns:a16="http://schemas.microsoft.com/office/drawing/2014/main" id="{2A0590FC-90EF-9B21-4C4A-A3284805B6D8}"/>
              </a:ext>
            </a:extLst>
          </p:cNvPr>
          <p:cNvSpPr txBox="1"/>
          <p:nvPr/>
        </p:nvSpPr>
        <p:spPr>
          <a:xfrm>
            <a:off x="517367" y="5726587"/>
            <a:ext cx="2743200" cy="138499"/>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900" dirty="0">
                <a:solidFill>
                  <a:srgbClr val="1D6FAC"/>
                </a:solidFill>
                <a:latin typeface="Arial"/>
                <a:cs typeface="Arial"/>
              </a:rPr>
              <a:t>  </a:t>
            </a:r>
            <a:r>
              <a:rPr lang="en-US" sz="900" dirty="0">
                <a:solidFill>
                  <a:srgbClr val="0070C0"/>
                </a:solidFill>
                <a:latin typeface="Arial"/>
                <a:cs typeface="Arial"/>
              </a:rPr>
              <a:t>   </a:t>
            </a:r>
            <a:r>
              <a:rPr lang="en-US" sz="900" dirty="0">
                <a:solidFill>
                  <a:srgbClr val="0070C0"/>
                </a:solidFill>
                <a:latin typeface="Arial"/>
                <a:cs typeface="Segoe UI"/>
              </a:rPr>
              <a:t>g</a:t>
            </a:r>
            <a:r>
              <a:rPr lang="en-US" sz="900" dirty="0">
                <a:solidFill>
                  <a:srgbClr val="0070C0"/>
                </a:solidFill>
                <a:latin typeface="Arial"/>
                <a:cs typeface="Segoe UI"/>
                <a:hlinkClick r:id="rId5">
                  <a:extLst>
                    <a:ext uri="{A12FA001-AC4F-418D-AE19-62706E023703}">
                      <ahyp:hlinkClr xmlns:ahyp="http://schemas.microsoft.com/office/drawing/2018/hyperlinkcolor" val="tx"/>
                    </a:ext>
                  </a:extLst>
                </a:hlinkClick>
              </a:rPr>
              <a:t>ovind.rishi@acumenjuris.com</a:t>
            </a:r>
            <a:r>
              <a:rPr lang="en-US" sz="900" dirty="0">
                <a:solidFill>
                  <a:srgbClr val="0070C0"/>
                </a:solidFill>
                <a:latin typeface="Arial"/>
                <a:cs typeface="Arial"/>
                <a:hlinkClick r:id="rId6"/>
              </a:rPr>
              <a:t>​</a:t>
            </a:r>
            <a:endParaRPr lang="en-US" dirty="0">
              <a:solidFill>
                <a:srgbClr val="0070C0"/>
              </a:solidFill>
              <a:latin typeface="Arial"/>
            </a:endParaRPr>
          </a:p>
        </p:txBody>
      </p:sp>
      <p:sp>
        <p:nvSpPr>
          <p:cNvPr id="34" name="TextBox 33">
            <a:extLst>
              <a:ext uri="{FF2B5EF4-FFF2-40B4-BE49-F238E27FC236}">
                <a16:creationId xmlns:a16="http://schemas.microsoft.com/office/drawing/2014/main" id="{D26BE405-B578-0073-B388-A20BCE580465}"/>
              </a:ext>
            </a:extLst>
          </p:cNvPr>
          <p:cNvSpPr txBox="1"/>
          <p:nvPr/>
        </p:nvSpPr>
        <p:spPr>
          <a:xfrm>
            <a:off x="665294" y="5982649"/>
            <a:ext cx="1245476" cy="138499"/>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900" dirty="0">
                <a:solidFill>
                  <a:srgbClr val="1D6FAC"/>
                </a:solidFill>
                <a:latin typeface="Arial"/>
                <a:cs typeface="Arial"/>
              </a:rPr>
              <a:t>+91-98180 40003</a:t>
            </a:r>
            <a:endParaRPr lang="en-US" sz="900" dirty="0">
              <a:latin typeface="Arial"/>
              <a:cs typeface="Arial"/>
            </a:endParaRPr>
          </a:p>
        </p:txBody>
      </p:sp>
      <p:pic>
        <p:nvPicPr>
          <p:cNvPr id="39" name="Picture 38">
            <a:extLst>
              <a:ext uri="{FF2B5EF4-FFF2-40B4-BE49-F238E27FC236}">
                <a16:creationId xmlns:a16="http://schemas.microsoft.com/office/drawing/2014/main" id="{0A9EE12D-51FE-CF56-BDFD-9E56EDC23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0841" y="5912844"/>
            <a:ext cx="197207" cy="197207"/>
          </a:xfrm>
          <a:prstGeom prst="rect">
            <a:avLst/>
          </a:prstGeom>
        </p:spPr>
      </p:pic>
      <p:sp>
        <p:nvSpPr>
          <p:cNvPr id="40" name="TextBox 39">
            <a:extLst>
              <a:ext uri="{FF2B5EF4-FFF2-40B4-BE49-F238E27FC236}">
                <a16:creationId xmlns:a16="http://schemas.microsoft.com/office/drawing/2014/main" id="{50A4F928-FBAD-118B-5734-C5D0F8A610F2}"/>
              </a:ext>
            </a:extLst>
          </p:cNvPr>
          <p:cNvSpPr txBox="1"/>
          <p:nvPr/>
        </p:nvSpPr>
        <p:spPr>
          <a:xfrm>
            <a:off x="9444892" y="5919478"/>
            <a:ext cx="1284890" cy="138499"/>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IN" sz="900" dirty="0">
                <a:solidFill>
                  <a:schemeClr val="accent1">
                    <a:lumMod val="75000"/>
                    <a:lumOff val="25000"/>
                  </a:schemeClr>
                </a:solidFill>
                <a:latin typeface="Arial"/>
                <a:ea typeface="Calibri"/>
                <a:cs typeface="Arial"/>
              </a:rPr>
              <a:t>+91-90136 55536</a:t>
            </a:r>
            <a:endParaRPr lang="en-US" sz="900" dirty="0">
              <a:solidFill>
                <a:schemeClr val="accent1">
                  <a:lumMod val="75000"/>
                  <a:lumOff val="25000"/>
                </a:schemeClr>
              </a:solidFill>
            </a:endParaRPr>
          </a:p>
        </p:txBody>
      </p:sp>
      <p:pic>
        <p:nvPicPr>
          <p:cNvPr id="41" name="Picture 40">
            <a:extLst>
              <a:ext uri="{FF2B5EF4-FFF2-40B4-BE49-F238E27FC236}">
                <a16:creationId xmlns:a16="http://schemas.microsoft.com/office/drawing/2014/main" id="{51780313-AD8B-067E-0A66-09A45CFB89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4539" y="5649215"/>
            <a:ext cx="256377" cy="256377"/>
          </a:xfrm>
          <a:prstGeom prst="rect">
            <a:avLst/>
          </a:prstGeom>
        </p:spPr>
      </p:pic>
      <p:sp>
        <p:nvSpPr>
          <p:cNvPr id="42" name="TextBox 2">
            <a:extLst>
              <a:ext uri="{FF2B5EF4-FFF2-40B4-BE49-F238E27FC236}">
                <a16:creationId xmlns:a16="http://schemas.microsoft.com/office/drawing/2014/main" id="{99C017A2-A92F-E998-7AD4-4782FF7AA2A5}"/>
              </a:ext>
            </a:extLst>
          </p:cNvPr>
          <p:cNvSpPr txBox="1"/>
          <p:nvPr/>
        </p:nvSpPr>
        <p:spPr>
          <a:xfrm>
            <a:off x="9423324" y="5694728"/>
            <a:ext cx="2007476" cy="138499"/>
          </a:xfrm>
          <a:prstGeom prst="rect">
            <a:avLst/>
          </a:prstGeom>
          <a:noFill/>
          <a:ln>
            <a:noFill/>
            <a:miter lim="800000"/>
          </a:ln>
        </p:spPr>
        <p:txBody>
          <a:bodyPr rot="0" spcFirstLastPara="0" vert="horz" wrap="square" lIns="0" tIns="0" rIns="0" bIns="0" numCol="1" spcCol="0" rtlCol="0" fromWordArt="0" anchor="t" anchorCtr="0" forceAA="0" compatLnSpc="1">
            <a:prstTxWarp prst="textNoShape">
              <a:avLst/>
            </a:prstTxWarp>
            <a:spAutoFit/>
          </a:bodyPr>
          <a:lstStyle>
            <a:defPPr>
              <a:defRPr lang="en-CA"/>
            </a:defPPr>
            <a:lvl1pPr algn="l" rtl="0" fontAlgn="base">
              <a:spcBef>
                <a:spcPct val="20000"/>
              </a:spcBef>
              <a:spcAft>
                <a:spcPct val="0"/>
              </a:spcAft>
              <a:defRPr lang="en-US" sz="1400" kern="1200">
                <a:solidFill>
                  <a:schemeClr val="tx1"/>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spcBef>
                <a:spcPts val="600"/>
              </a:spcBef>
              <a:spcAft>
                <a:spcPts val="0"/>
              </a:spcAft>
            </a:pPr>
            <a:r>
              <a:rPr lang="en-US" sz="900" u="sng" dirty="0">
                <a:solidFill>
                  <a:srgbClr val="0070C0"/>
                </a:solidFill>
                <a:latin typeface="Arial"/>
                <a:ea typeface="Calibri"/>
                <a:cs typeface="Calibri"/>
                <a:hlinkClick r:id="rId9">
                  <a:extLst>
                    <a:ext uri="{A12FA001-AC4F-418D-AE19-62706E023703}">
                      <ahyp:hlinkClr xmlns:ahyp="http://schemas.microsoft.com/office/drawing/2018/hyperlinkcolor" val="tx"/>
                    </a:ext>
                  </a:extLst>
                </a:hlinkClick>
              </a:rPr>
              <a:t>manish.dubey@corpacumen.com</a:t>
            </a:r>
          </a:p>
        </p:txBody>
      </p:sp>
      <p:sp>
        <p:nvSpPr>
          <p:cNvPr id="35" name="Text Placeholder 4">
            <a:extLst>
              <a:ext uri="{FF2B5EF4-FFF2-40B4-BE49-F238E27FC236}">
                <a16:creationId xmlns:a16="http://schemas.microsoft.com/office/drawing/2014/main" id="{F983525E-FD61-2601-2261-FF1A6849457F}"/>
              </a:ext>
            </a:extLst>
          </p:cNvPr>
          <p:cNvSpPr>
            <a:spLocks noGrp="1"/>
          </p:cNvSpPr>
          <p:nvPr>
            <p:ph type="body" sz="quarter" idx="12"/>
          </p:nvPr>
        </p:nvSpPr>
        <p:spPr>
          <a:xfrm>
            <a:off x="9156865" y="2158126"/>
            <a:ext cx="2396886" cy="338236"/>
          </a:xfrm>
          <a:noFill/>
        </p:spPr>
        <p:txBody>
          <a:bodyPr/>
          <a:lstStyle/>
          <a:p>
            <a:r>
              <a:rPr lang="en-IN" dirty="0"/>
              <a:t>Manish Dubey</a:t>
            </a:r>
          </a:p>
        </p:txBody>
      </p:sp>
      <p:sp>
        <p:nvSpPr>
          <p:cNvPr id="36" name="Content Placeholder 10">
            <a:extLst>
              <a:ext uri="{FF2B5EF4-FFF2-40B4-BE49-F238E27FC236}">
                <a16:creationId xmlns:a16="http://schemas.microsoft.com/office/drawing/2014/main" id="{412905C5-3709-1E48-A271-955C0A3043B2}"/>
              </a:ext>
            </a:extLst>
          </p:cNvPr>
          <p:cNvSpPr>
            <a:spLocks noGrp="1"/>
          </p:cNvSpPr>
          <p:nvPr>
            <p:ph sz="quarter" idx="13"/>
          </p:nvPr>
        </p:nvSpPr>
        <p:spPr>
          <a:xfrm>
            <a:off x="9200466" y="2508608"/>
            <a:ext cx="2690714" cy="2919545"/>
          </a:xfrm>
        </p:spPr>
        <p:txBody>
          <a:bodyPr vert="horz" lIns="0" tIns="0" rIns="0" bIns="0" rtlCol="0" anchor="t">
            <a:noAutofit/>
          </a:bodyPr>
          <a:lstStyle/>
          <a:p>
            <a:pPr algn="just">
              <a:spcBef>
                <a:spcPts val="900"/>
              </a:spcBef>
            </a:pPr>
            <a:r>
              <a:rPr lang="en-US" sz="1300" dirty="0">
                <a:latin typeface="Arial"/>
                <a:cs typeface="Arial"/>
              </a:rPr>
              <a:t>He is fellow member of ICAI, having 15 years of experience in providing end-to-end solutions in direct &amp; indirect taxation.</a:t>
            </a:r>
          </a:p>
          <a:p>
            <a:pPr algn="just">
              <a:spcBef>
                <a:spcPts val="900"/>
              </a:spcBef>
            </a:pPr>
            <a:r>
              <a:rPr lang="en-US" sz="1300" dirty="0">
                <a:latin typeface="Arial"/>
                <a:cs typeface="Arial"/>
              </a:rPr>
              <a:t>He is deeply passionate towards start-ups and has been credited with accelerating the growth of various start-ups.</a:t>
            </a:r>
          </a:p>
          <a:p>
            <a:pPr algn="just">
              <a:spcBef>
                <a:spcPts val="900"/>
              </a:spcBef>
            </a:pPr>
            <a:r>
              <a:rPr lang="en-US" sz="1300" dirty="0">
                <a:latin typeface="Arial"/>
                <a:cs typeface="Arial"/>
              </a:rPr>
              <a:t>He is specialized in tax advisory and compliance for USA, UK, KSA, and India</a:t>
            </a:r>
          </a:p>
          <a:p>
            <a:pPr>
              <a:spcBef>
                <a:spcPts val="900"/>
              </a:spcBef>
            </a:pPr>
            <a:endParaRPr lang="en-US" sz="1000" dirty="0">
              <a:solidFill>
                <a:schemeClr val="accent1">
                  <a:lumMod val="75000"/>
                  <a:lumOff val="25000"/>
                </a:schemeClr>
              </a:solidFill>
              <a:latin typeface="Arial"/>
              <a:cs typeface="Arial"/>
            </a:endParaRPr>
          </a:p>
        </p:txBody>
      </p:sp>
      <p:pic>
        <p:nvPicPr>
          <p:cNvPr id="37" name="Picture 36">
            <a:extLst>
              <a:ext uri="{FF2B5EF4-FFF2-40B4-BE49-F238E27FC236}">
                <a16:creationId xmlns:a16="http://schemas.microsoft.com/office/drawing/2014/main" id="{7810106D-6BD7-D04D-7774-450D3A9F9A6C}"/>
              </a:ext>
            </a:extLst>
          </p:cNvPr>
          <p:cNvPicPr>
            <a:picLocks noChangeAspect="1"/>
          </p:cNvPicPr>
          <p:nvPr/>
        </p:nvPicPr>
        <p:blipFill>
          <a:blip r:embed="rId10" cstate="print">
            <a:extLst>
              <a:ext uri="{28A0092B-C50C-407E-A947-70E740481C1C}">
                <a14:useLocalDpi xmlns:a14="http://schemas.microsoft.com/office/drawing/2010/main" val="0"/>
              </a:ext>
            </a:extLst>
          </a:blip>
          <a:srcRect t="21621" b="21621"/>
          <a:stretch/>
        </p:blipFill>
        <p:spPr>
          <a:xfrm>
            <a:off x="9164539" y="599760"/>
            <a:ext cx="1436617" cy="1449606"/>
          </a:xfrm>
          <a:prstGeom prst="ellipse">
            <a:avLst/>
          </a:prstGeom>
          <a:ln>
            <a:solidFill>
              <a:schemeClr val="accent1">
                <a:lumMod val="75000"/>
                <a:lumOff val="25000"/>
              </a:schemeClr>
            </a:solidFill>
          </a:ln>
        </p:spPr>
      </p:pic>
      <p:sp>
        <p:nvSpPr>
          <p:cNvPr id="38" name="TextBox 37">
            <a:extLst>
              <a:ext uri="{FF2B5EF4-FFF2-40B4-BE49-F238E27FC236}">
                <a16:creationId xmlns:a16="http://schemas.microsoft.com/office/drawing/2014/main" id="{61AAC5C7-1D30-1CB0-F73C-5DE97AA00E99}"/>
              </a:ext>
            </a:extLst>
          </p:cNvPr>
          <p:cNvSpPr txBox="1"/>
          <p:nvPr/>
        </p:nvSpPr>
        <p:spPr>
          <a:xfrm>
            <a:off x="3473540" y="6148272"/>
            <a:ext cx="1439539" cy="246221"/>
          </a:xfrm>
          <a:prstGeom prst="rect">
            <a:avLst/>
          </a:prstGeom>
          <a:noFill/>
          <a:ln>
            <a:noFill/>
            <a:miter lim="800000"/>
          </a:ln>
        </p:spPr>
        <p:txBody>
          <a:bodyPr wrap="square">
            <a:spAutoFit/>
          </a:bodyPr>
          <a:lstStyle/>
          <a:p>
            <a:r>
              <a:rPr lang="en-US" sz="1000" dirty="0">
                <a:solidFill>
                  <a:srgbClr val="1D6FAC"/>
                </a:solidFill>
                <a:latin typeface="Arial"/>
                <a:cs typeface="Arial"/>
              </a:rPr>
              <a:t>+971-5853 72740</a:t>
            </a:r>
            <a:endParaRPr lang="en-IN" sz="1000" dirty="0">
              <a:solidFill>
                <a:srgbClr val="1D6FAC"/>
              </a:solidFill>
              <a:latin typeface="Arial"/>
              <a:cs typeface="Arial"/>
            </a:endParaRPr>
          </a:p>
        </p:txBody>
      </p:sp>
      <p:pic>
        <p:nvPicPr>
          <p:cNvPr id="43" name="Picture 42" descr="A green and white logo&#10;&#10;Description automatically generated">
            <a:extLst>
              <a:ext uri="{FF2B5EF4-FFF2-40B4-BE49-F238E27FC236}">
                <a16:creationId xmlns:a16="http://schemas.microsoft.com/office/drawing/2014/main" id="{35B16114-EC63-D389-D0C1-390526AC99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60567" y="6140381"/>
            <a:ext cx="197207" cy="260402"/>
          </a:xfrm>
          <a:prstGeom prst="rect">
            <a:avLst/>
          </a:prstGeom>
        </p:spPr>
      </p:pic>
      <p:sp>
        <p:nvSpPr>
          <p:cNvPr id="45" name="TextBox 44">
            <a:extLst>
              <a:ext uri="{FF2B5EF4-FFF2-40B4-BE49-F238E27FC236}">
                <a16:creationId xmlns:a16="http://schemas.microsoft.com/office/drawing/2014/main" id="{16BA947A-2AD7-1773-D30D-3C169025FFF2}"/>
              </a:ext>
            </a:extLst>
          </p:cNvPr>
          <p:cNvSpPr txBox="1"/>
          <p:nvPr/>
        </p:nvSpPr>
        <p:spPr>
          <a:xfrm>
            <a:off x="3478232" y="6402011"/>
            <a:ext cx="3134324" cy="400110"/>
          </a:xfrm>
          <a:prstGeom prst="rect">
            <a:avLst/>
          </a:prstGeom>
          <a:noFill/>
          <a:ln>
            <a:noFill/>
            <a:miter lim="800000"/>
          </a:ln>
        </p:spPr>
        <p:txBody>
          <a:bodyPr wrap="square">
            <a:spAutoFit/>
          </a:bodyPr>
          <a:lstStyle/>
          <a:p>
            <a:r>
              <a:rPr lang="en-US" sz="1000" dirty="0">
                <a:solidFill>
                  <a:srgbClr val="0070C0"/>
                </a:solidFill>
                <a:hlinkClick r:id="rId12">
                  <a:extLst>
                    <a:ext uri="{A12FA001-AC4F-418D-AE19-62706E023703}">
                      <ahyp:hlinkClr xmlns:ahyp="http://schemas.microsoft.com/office/drawing/2018/hyperlinkcolor" val="tx"/>
                    </a:ext>
                  </a:extLst>
                </a:hlinkClick>
              </a:rPr>
              <a:t>Abhishek Bansal - Acumen Juris, Law Office | LinkedIn</a:t>
            </a:r>
            <a:endParaRPr lang="en-IN" sz="1000" dirty="0">
              <a:solidFill>
                <a:srgbClr val="0070C0"/>
              </a:solidFill>
            </a:endParaRPr>
          </a:p>
        </p:txBody>
      </p:sp>
      <p:pic>
        <p:nvPicPr>
          <p:cNvPr id="15" name="Picture 14" descr="A blue square with white letters&#10;&#10;Description automatically generated">
            <a:extLst>
              <a:ext uri="{FF2B5EF4-FFF2-40B4-BE49-F238E27FC236}">
                <a16:creationId xmlns:a16="http://schemas.microsoft.com/office/drawing/2014/main" id="{71240922-D916-0372-EC70-1DD46608626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47514" y="6417625"/>
            <a:ext cx="238125" cy="238125"/>
          </a:xfrm>
          <a:prstGeom prst="rect">
            <a:avLst/>
          </a:prstGeom>
        </p:spPr>
      </p:pic>
      <p:sp>
        <p:nvSpPr>
          <p:cNvPr id="14" name="Text Placeholder 11">
            <a:extLst>
              <a:ext uri="{FF2B5EF4-FFF2-40B4-BE49-F238E27FC236}">
                <a16:creationId xmlns:a16="http://schemas.microsoft.com/office/drawing/2014/main" id="{0E27B4B9-281F-2048-425B-C3ADC9E71F12}"/>
              </a:ext>
            </a:extLst>
          </p:cNvPr>
          <p:cNvSpPr txBox="1">
            <a:spLocks/>
          </p:cNvSpPr>
          <p:nvPr/>
        </p:nvSpPr>
        <p:spPr bwMode="gray">
          <a:xfrm>
            <a:off x="3241513" y="2110779"/>
            <a:ext cx="2556635" cy="404368"/>
          </a:xfrm>
          <a:prstGeom prst="rect">
            <a:avLst/>
          </a:prstGeom>
          <a:noFill/>
          <a:effectLst/>
        </p:spPr>
        <p:txBody>
          <a:bodyPr vert="horz" lIns="0" tIns="0" rIns="0" bIns="64008"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kern="1200">
                <a:solidFill>
                  <a:schemeClr val="accent1">
                    <a:lumMod val="75000"/>
                    <a:lumOff val="25000"/>
                  </a:schemeClr>
                </a:solidFill>
                <a:latin typeface="+mn-lt"/>
                <a:ea typeface="+mn-ea"/>
                <a:cs typeface="+mn-cs"/>
              </a:defRPr>
            </a:lvl1pPr>
            <a:lvl2pPr marL="2286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a:t>Abhishek Bansal</a:t>
            </a:r>
            <a:endParaRPr lang="en-US" dirty="0"/>
          </a:p>
        </p:txBody>
      </p:sp>
      <p:pic>
        <p:nvPicPr>
          <p:cNvPr id="16" name="Picture 15">
            <a:extLst>
              <a:ext uri="{FF2B5EF4-FFF2-40B4-BE49-F238E27FC236}">
                <a16:creationId xmlns:a16="http://schemas.microsoft.com/office/drawing/2014/main" id="{AED7A678-0265-C78B-B9F9-8E10C1B9C7DF}"/>
              </a:ext>
            </a:extLst>
          </p:cNvPr>
          <p:cNvPicPr>
            <a:picLocks noChangeAspect="1"/>
          </p:cNvPicPr>
          <p:nvPr/>
        </p:nvPicPr>
        <p:blipFill>
          <a:blip r:embed="rId14" cstate="print">
            <a:extLst>
              <a:ext uri="{28A0092B-C50C-407E-A947-70E740481C1C}">
                <a14:useLocalDpi xmlns:a14="http://schemas.microsoft.com/office/drawing/2010/main" val="0"/>
              </a:ext>
            </a:extLst>
          </a:blip>
          <a:srcRect t="21621" b="21621"/>
          <a:stretch/>
        </p:blipFill>
        <p:spPr>
          <a:xfrm>
            <a:off x="3312443" y="549126"/>
            <a:ext cx="1436617" cy="1449606"/>
          </a:xfrm>
          <a:prstGeom prst="ellipse">
            <a:avLst/>
          </a:prstGeom>
          <a:ln>
            <a:solidFill>
              <a:schemeClr val="accent1">
                <a:lumMod val="75000"/>
                <a:lumOff val="25000"/>
              </a:schemeClr>
            </a:solidFill>
          </a:ln>
        </p:spPr>
      </p:pic>
      <p:sp>
        <p:nvSpPr>
          <p:cNvPr id="18" name="Content Placeholder 12">
            <a:extLst>
              <a:ext uri="{FF2B5EF4-FFF2-40B4-BE49-F238E27FC236}">
                <a16:creationId xmlns:a16="http://schemas.microsoft.com/office/drawing/2014/main" id="{185066B9-E39B-E74C-6DCD-78C829B2F523}"/>
              </a:ext>
            </a:extLst>
          </p:cNvPr>
          <p:cNvSpPr txBox="1">
            <a:spLocks/>
          </p:cNvSpPr>
          <p:nvPr/>
        </p:nvSpPr>
        <p:spPr bwMode="black">
          <a:xfrm>
            <a:off x="3241513" y="2494320"/>
            <a:ext cx="2741433" cy="3686920"/>
          </a:xfrm>
          <a:prstGeom prst="rect">
            <a:avLst/>
          </a:prstGeom>
        </p:spPr>
        <p:txBody>
          <a:bodyPr vert="horz" lIns="0" tIns="0" rIns="0" bIns="0" rtlCol="0" anchor="t">
            <a:noAutofit/>
          </a:bodyPr>
          <a:lstStyle>
            <a:lvl1pPr marL="0" indent="0" algn="l" defTabSz="914400" rtl="0" eaLnBrk="1" latinLnBrk="0" hangingPunct="1">
              <a:lnSpc>
                <a:spcPct val="100000"/>
              </a:lnSpc>
              <a:spcBef>
                <a:spcPts val="1500"/>
              </a:spcBef>
              <a:spcAft>
                <a:spcPts val="0"/>
              </a:spcAft>
              <a:buFont typeface="Arial" panose="020B0604020202020204" pitchFamily="34" charset="0"/>
              <a:buNone/>
              <a:defRPr sz="1600" b="0" kern="1200">
                <a:solidFill>
                  <a:schemeClr val="accent1"/>
                </a:solidFill>
                <a:latin typeface="+mn-lt"/>
                <a:ea typeface="+mn-ea"/>
                <a:cs typeface="+mn-cs"/>
              </a:defRPr>
            </a:lvl1pPr>
            <a:lvl2pPr marL="182880"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600" b="0" kern="1200">
                <a:solidFill>
                  <a:schemeClr val="accent1"/>
                </a:solidFill>
                <a:latin typeface="+mn-lt"/>
                <a:ea typeface="+mn-ea"/>
                <a:cs typeface="+mn-cs"/>
              </a:defRPr>
            </a:lvl2pPr>
            <a:lvl3pPr marL="365760"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600" b="0" kern="1200">
                <a:solidFill>
                  <a:schemeClr val="accent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Bef>
                <a:spcPts val="900"/>
              </a:spcBef>
            </a:pPr>
            <a:r>
              <a:rPr lang="en-US" sz="1300" dirty="0">
                <a:latin typeface="Arial"/>
                <a:cs typeface="Arial"/>
              </a:rPr>
              <a:t>Abhishek Bansal, a law graduate from the University of Delhi with 16 years of experience, specializes in cross-border investment, legal due diligence, corporate structuring, and competition law. He has served various sectors and co-authored a book on Companies Act 2013, and developed </a:t>
            </a:r>
            <a:r>
              <a:rPr lang="en-US" sz="1300" dirty="0">
                <a:latin typeface="Arial"/>
                <a:cs typeface="Arial"/>
                <a:hlinkClick r:id="rId15">
                  <a:extLst>
                    <a:ext uri="{A12FA001-AC4F-418D-AE19-62706E023703}">
                      <ahyp:hlinkClr xmlns:ahyp="http://schemas.microsoft.com/office/drawing/2018/hyperlinkcolor" val="tx"/>
                    </a:ext>
                  </a:extLst>
                </a:hlinkClick>
              </a:rPr>
              <a:t>www.femaindia.in</a:t>
            </a:r>
            <a:r>
              <a:rPr lang="en-US" sz="1300" dirty="0">
                <a:latin typeface="Arial"/>
                <a:cs typeface="Arial"/>
              </a:rPr>
              <a:t>, the only website on Foreign Exchange Laws in India. </a:t>
            </a:r>
          </a:p>
          <a:p>
            <a:pPr algn="just" fontAlgn="auto">
              <a:spcBef>
                <a:spcPts val="900"/>
              </a:spcBef>
            </a:pPr>
            <a:r>
              <a:rPr lang="en-US" sz="1300" dirty="0">
                <a:latin typeface="Arial"/>
                <a:cs typeface="Arial"/>
              </a:rPr>
              <a:t>He is specialized in setting up business structures in more than 25 Global Business Jurisdictions</a:t>
            </a:r>
          </a:p>
        </p:txBody>
      </p:sp>
      <p:pic>
        <p:nvPicPr>
          <p:cNvPr id="19" name="Picture 18">
            <a:extLst>
              <a:ext uri="{FF2B5EF4-FFF2-40B4-BE49-F238E27FC236}">
                <a16:creationId xmlns:a16="http://schemas.microsoft.com/office/drawing/2014/main" id="{3CE484B1-62D4-25CB-E32E-FC602517EB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493" y="5968366"/>
            <a:ext cx="197207" cy="197207"/>
          </a:xfrm>
          <a:prstGeom prst="rect">
            <a:avLst/>
          </a:prstGeom>
        </p:spPr>
      </p:pic>
      <p:pic>
        <p:nvPicPr>
          <p:cNvPr id="26" name="Picture 25">
            <a:extLst>
              <a:ext uri="{FF2B5EF4-FFF2-40B4-BE49-F238E27FC236}">
                <a16:creationId xmlns:a16="http://schemas.microsoft.com/office/drawing/2014/main" id="{665B7DB2-9DAD-D567-D531-263D36C872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315" y="5693830"/>
            <a:ext cx="256377" cy="256377"/>
          </a:xfrm>
          <a:prstGeom prst="rect">
            <a:avLst/>
          </a:prstGeom>
        </p:spPr>
      </p:pic>
      <p:sp>
        <p:nvSpPr>
          <p:cNvPr id="12" name="TextBox 11">
            <a:extLst>
              <a:ext uri="{FF2B5EF4-FFF2-40B4-BE49-F238E27FC236}">
                <a16:creationId xmlns:a16="http://schemas.microsoft.com/office/drawing/2014/main" id="{61855FD8-D349-C283-11D6-E4817772BE30}"/>
              </a:ext>
            </a:extLst>
          </p:cNvPr>
          <p:cNvSpPr txBox="1"/>
          <p:nvPr/>
        </p:nvSpPr>
        <p:spPr>
          <a:xfrm>
            <a:off x="604692" y="6194482"/>
            <a:ext cx="2369514" cy="430887"/>
          </a:xfrm>
          <a:prstGeom prst="rect">
            <a:avLst/>
          </a:prstGeom>
          <a:noFill/>
          <a:ln>
            <a:noFill/>
            <a:miter lim="800000"/>
          </a:ln>
        </p:spPr>
        <p:txBody>
          <a:bodyPr wrap="square">
            <a:spAutoFit/>
          </a:bodyPr>
          <a:lstStyle/>
          <a:p>
            <a:r>
              <a:rPr lang="en-IN" sz="1000" dirty="0">
                <a:solidFill>
                  <a:srgbClr val="0070C0"/>
                </a:solidFill>
                <a:hlinkClick r:id="rId16">
                  <a:extLst>
                    <a:ext uri="{A12FA001-AC4F-418D-AE19-62706E023703}">
                      <ahyp:hlinkClr xmlns:ahyp="http://schemas.microsoft.com/office/drawing/2018/hyperlinkcolor" val="tx"/>
                    </a:ext>
                  </a:extLst>
                </a:hlinkClick>
              </a:rPr>
              <a:t>Govind Rishi - Managing Partner – </a:t>
            </a:r>
          </a:p>
          <a:p>
            <a:r>
              <a:rPr lang="en-IN" sz="1000" dirty="0">
                <a:solidFill>
                  <a:srgbClr val="0070C0"/>
                </a:solidFill>
                <a:hlinkClick r:id="rId16">
                  <a:extLst>
                    <a:ext uri="{A12FA001-AC4F-418D-AE19-62706E023703}">
                      <ahyp:hlinkClr xmlns:ahyp="http://schemas.microsoft.com/office/drawing/2018/hyperlinkcolor" val="tx"/>
                    </a:ext>
                  </a:extLst>
                </a:hlinkClick>
              </a:rPr>
              <a:t>ACUMEN JURIS | LinkedIn</a:t>
            </a:r>
            <a:endParaRPr lang="en-IN" sz="1000" dirty="0">
              <a:solidFill>
                <a:srgbClr val="0070C0"/>
              </a:solidFill>
            </a:endParaRPr>
          </a:p>
        </p:txBody>
      </p:sp>
      <p:pic>
        <p:nvPicPr>
          <p:cNvPr id="23" name="Picture 22" descr="A blue square with white letters&#10;&#10;Description automatically generated">
            <a:extLst>
              <a:ext uri="{FF2B5EF4-FFF2-40B4-BE49-F238E27FC236}">
                <a16:creationId xmlns:a16="http://schemas.microsoft.com/office/drawing/2014/main" id="{115A299B-8F84-ED2D-6804-0ADBB90B552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6338" y="6224312"/>
            <a:ext cx="238125" cy="238125"/>
          </a:xfrm>
          <a:prstGeom prst="rect">
            <a:avLst/>
          </a:prstGeom>
        </p:spPr>
      </p:pic>
      <p:sp>
        <p:nvSpPr>
          <p:cNvPr id="27" name="TextBox 26">
            <a:extLst>
              <a:ext uri="{FF2B5EF4-FFF2-40B4-BE49-F238E27FC236}">
                <a16:creationId xmlns:a16="http://schemas.microsoft.com/office/drawing/2014/main" id="{2E4899CF-3ECE-090B-EE61-230710A510DA}"/>
              </a:ext>
            </a:extLst>
          </p:cNvPr>
          <p:cNvSpPr txBox="1"/>
          <p:nvPr/>
        </p:nvSpPr>
        <p:spPr>
          <a:xfrm>
            <a:off x="6449884" y="6165573"/>
            <a:ext cx="2395733" cy="430887"/>
          </a:xfrm>
          <a:prstGeom prst="rect">
            <a:avLst/>
          </a:prstGeom>
          <a:noFill/>
          <a:ln>
            <a:noFill/>
            <a:miter lim="800000"/>
          </a:ln>
        </p:spPr>
        <p:txBody>
          <a:bodyPr wrap="square">
            <a:spAutoFit/>
          </a:bodyPr>
          <a:lstStyle/>
          <a:p>
            <a:r>
              <a:rPr lang="en-US" sz="1000" dirty="0">
                <a:solidFill>
                  <a:srgbClr val="0070C0"/>
                </a:solidFill>
                <a:hlinkClick r:id="rId17">
                  <a:extLst>
                    <a:ext uri="{A12FA001-AC4F-418D-AE19-62706E023703}">
                      <ahyp:hlinkClr xmlns:ahyp="http://schemas.microsoft.com/office/drawing/2018/hyperlinkcolor" val="tx"/>
                    </a:ext>
                  </a:extLst>
                </a:hlinkClick>
              </a:rPr>
              <a:t>CA Ashish Goyal - Partner – </a:t>
            </a:r>
          </a:p>
          <a:p>
            <a:r>
              <a:rPr lang="en-US" sz="1000" dirty="0">
                <a:solidFill>
                  <a:srgbClr val="0070C0"/>
                </a:solidFill>
                <a:hlinkClick r:id="rId17">
                  <a:extLst>
                    <a:ext uri="{A12FA001-AC4F-418D-AE19-62706E023703}">
                      <ahyp:hlinkClr xmlns:ahyp="http://schemas.microsoft.com/office/drawing/2018/hyperlinkcolor" val="tx"/>
                    </a:ext>
                  </a:extLst>
                </a:hlinkClick>
              </a:rPr>
              <a:t>CorpAcumen Advisors LLP | LinkedIn</a:t>
            </a:r>
            <a:endParaRPr lang="en-IN" sz="1000" dirty="0">
              <a:solidFill>
                <a:srgbClr val="0070C0"/>
              </a:solidFill>
            </a:endParaRPr>
          </a:p>
        </p:txBody>
      </p:sp>
      <p:pic>
        <p:nvPicPr>
          <p:cNvPr id="31" name="Picture 30" descr="A blue square with white letters&#10;&#10;Description automatically generated">
            <a:extLst>
              <a:ext uri="{FF2B5EF4-FFF2-40B4-BE49-F238E27FC236}">
                <a16:creationId xmlns:a16="http://schemas.microsoft.com/office/drawing/2014/main" id="{92E13880-357E-810E-6157-DF9FB30178E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97399" y="6213756"/>
            <a:ext cx="238125" cy="238125"/>
          </a:xfrm>
          <a:prstGeom prst="rect">
            <a:avLst/>
          </a:prstGeom>
        </p:spPr>
      </p:pic>
      <p:sp>
        <p:nvSpPr>
          <p:cNvPr id="44" name="TextBox 43">
            <a:extLst>
              <a:ext uri="{FF2B5EF4-FFF2-40B4-BE49-F238E27FC236}">
                <a16:creationId xmlns:a16="http://schemas.microsoft.com/office/drawing/2014/main" id="{CD709DB3-616A-A0EA-DF20-97286175B3FA}"/>
              </a:ext>
            </a:extLst>
          </p:cNvPr>
          <p:cNvSpPr txBox="1"/>
          <p:nvPr/>
        </p:nvSpPr>
        <p:spPr>
          <a:xfrm>
            <a:off x="9312555" y="6085983"/>
            <a:ext cx="2578625" cy="397032"/>
          </a:xfrm>
          <a:prstGeom prst="rect">
            <a:avLst/>
          </a:prstGeom>
          <a:noFill/>
          <a:ln>
            <a:noFill/>
            <a:miter lim="800000"/>
          </a:ln>
        </p:spPr>
        <p:txBody>
          <a:bodyPr wrap="square">
            <a:spAutoFit/>
          </a:bodyPr>
          <a:lstStyle/>
          <a:p>
            <a:r>
              <a:rPr lang="en-US" sz="900" u="sng" dirty="0">
                <a:solidFill>
                  <a:srgbClr val="0070C0"/>
                </a:solidFill>
                <a:latin typeface="Arial"/>
                <a:ea typeface="Calibri"/>
                <a:cs typeface="Calibri"/>
                <a:hlinkClick r:id="rId18">
                  <a:extLst>
                    <a:ext uri="{A12FA001-AC4F-418D-AE19-62706E023703}">
                      <ahyp:hlinkClr xmlns:ahyp="http://schemas.microsoft.com/office/drawing/2018/hyperlinkcolor" val="tx"/>
                    </a:ext>
                  </a:extLst>
                </a:hlinkClick>
              </a:rPr>
              <a:t>CA Manish Dubey - Founder Partner – </a:t>
            </a:r>
          </a:p>
          <a:p>
            <a:r>
              <a:rPr lang="en-US" sz="900" u="sng" dirty="0" err="1">
                <a:solidFill>
                  <a:srgbClr val="0070C0"/>
                </a:solidFill>
                <a:latin typeface="Arial"/>
                <a:ea typeface="Calibri"/>
                <a:cs typeface="Calibri"/>
                <a:hlinkClick r:id="rId18">
                  <a:extLst>
                    <a:ext uri="{A12FA001-AC4F-418D-AE19-62706E023703}">
                      <ahyp:hlinkClr xmlns:ahyp="http://schemas.microsoft.com/office/drawing/2018/hyperlinkcolor" val="tx"/>
                    </a:ext>
                  </a:extLst>
                </a:hlinkClick>
              </a:rPr>
              <a:t>Corpacumen</a:t>
            </a:r>
            <a:r>
              <a:rPr lang="en-US" sz="900" u="sng" dirty="0">
                <a:solidFill>
                  <a:srgbClr val="0070C0"/>
                </a:solidFill>
                <a:latin typeface="Arial"/>
                <a:ea typeface="Calibri"/>
                <a:cs typeface="Calibri"/>
                <a:hlinkClick r:id="rId18">
                  <a:extLst>
                    <a:ext uri="{A12FA001-AC4F-418D-AE19-62706E023703}">
                      <ahyp:hlinkClr xmlns:ahyp="http://schemas.microsoft.com/office/drawing/2018/hyperlinkcolor" val="tx"/>
                    </a:ext>
                  </a:extLst>
                </a:hlinkClick>
              </a:rPr>
              <a:t> advisors LLP | LinkedIn</a:t>
            </a:r>
            <a:endParaRPr lang="en-IN" sz="900" u="sng" dirty="0">
              <a:solidFill>
                <a:srgbClr val="0070C0"/>
              </a:solidFill>
              <a:latin typeface="Arial"/>
              <a:ea typeface="Calibri"/>
              <a:cs typeface="Calibri"/>
            </a:endParaRPr>
          </a:p>
        </p:txBody>
      </p:sp>
      <p:pic>
        <p:nvPicPr>
          <p:cNvPr id="46" name="Picture 45" descr="A blue square with white letters&#10;&#10;Description automatically generated">
            <a:extLst>
              <a:ext uri="{FF2B5EF4-FFF2-40B4-BE49-F238E27FC236}">
                <a16:creationId xmlns:a16="http://schemas.microsoft.com/office/drawing/2014/main" id="{A83205AD-6A0B-9654-7BD5-DEA71DDC0F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7448" y="6171800"/>
            <a:ext cx="238125" cy="238125"/>
          </a:xfrm>
          <a:prstGeom prst="rect">
            <a:avLst/>
          </a:prstGeom>
        </p:spPr>
      </p:pic>
    </p:spTree>
    <p:extLst>
      <p:ext uri="{BB962C8B-B14F-4D97-AF65-F5344CB8AC3E}">
        <p14:creationId xmlns:p14="http://schemas.microsoft.com/office/powerpoint/2010/main" val="230617695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C6B1D-F553-D246-93FD-F4F71A2CDE14}"/>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About Us</a:t>
            </a:r>
          </a:p>
        </p:txBody>
      </p:sp>
      <p:sp>
        <p:nvSpPr>
          <p:cNvPr id="5" name="Content Placeholder 4">
            <a:extLst>
              <a:ext uri="{FF2B5EF4-FFF2-40B4-BE49-F238E27FC236}">
                <a16:creationId xmlns:a16="http://schemas.microsoft.com/office/drawing/2014/main" id="{4A2E3B36-4C4D-0749-BE82-41DA7BD850A2}"/>
              </a:ext>
            </a:extLst>
          </p:cNvPr>
          <p:cNvSpPr>
            <a:spLocks noGrp="1"/>
          </p:cNvSpPr>
          <p:nvPr>
            <p:ph idx="1"/>
          </p:nvPr>
        </p:nvSpPr>
        <p:spPr>
          <a:xfrm>
            <a:off x="5486400" y="87086"/>
            <a:ext cx="6156324" cy="6222274"/>
          </a:xfrm>
        </p:spPr>
        <p:txBody>
          <a:bodyPr/>
          <a:lstStyle/>
          <a:p>
            <a:pPr algn="just">
              <a:lnSpc>
                <a:spcPct val="110000"/>
              </a:lnSpc>
              <a:spcBef>
                <a:spcPts val="3300"/>
              </a:spcBef>
            </a:pPr>
            <a:r>
              <a:rPr lang="en-US" sz="1600" dirty="0">
                <a:solidFill>
                  <a:schemeClr val="accent1"/>
                </a:solidFill>
              </a:rPr>
              <a:t>CorpAcumen Global is a multi-disciplinary consultancy firm founded by proficient and seasoned professionals having years of experience in serving diversified industries.</a:t>
            </a:r>
          </a:p>
          <a:p>
            <a:pPr algn="just">
              <a:lnSpc>
                <a:spcPct val="110000"/>
              </a:lnSpc>
              <a:spcBef>
                <a:spcPts val="3300"/>
              </a:spcBef>
            </a:pPr>
            <a:r>
              <a:rPr lang="en-US" sz="1600" dirty="0">
                <a:solidFill>
                  <a:schemeClr val="accent1"/>
                </a:solidFill>
              </a:rPr>
              <a:t>We render extensive services in into the fields of Financing &amp; Accounting, Mergers &amp; Acquisitions, Business Set Ups, Valuation &amp; Financial Modelling, Risk &amp; Auditing, Corporate Taxation, Legal &amp; Regulatory Governance including Foreign Exchange &amp; Company Law, Due Diligences, Data Protection, Intellectual property protection, etc.</a:t>
            </a:r>
          </a:p>
          <a:p>
            <a:pPr algn="just">
              <a:lnSpc>
                <a:spcPct val="110000"/>
              </a:lnSpc>
              <a:spcBef>
                <a:spcPts val="3300"/>
              </a:spcBef>
            </a:pPr>
            <a:r>
              <a:rPr lang="en-US" sz="1600" dirty="0">
                <a:solidFill>
                  <a:schemeClr val="accent1"/>
                </a:solidFill>
              </a:rPr>
              <a:t>We believe in building ever-lasting relationships, which are mutually beneficial and based on a strong foundation of trust, faith and supreme professionalism. </a:t>
            </a:r>
          </a:p>
          <a:p>
            <a:pPr algn="just">
              <a:lnSpc>
                <a:spcPct val="110000"/>
              </a:lnSpc>
              <a:spcBef>
                <a:spcPts val="3300"/>
              </a:spcBef>
            </a:pPr>
            <a:r>
              <a:rPr lang="en-US" sz="1600" dirty="0">
                <a:solidFill>
                  <a:schemeClr val="accent1"/>
                </a:solidFill>
              </a:rPr>
              <a:t>Being a one stop solution for all the corporate needs, we carry a holistic approach towards a problem and with our cross functional expertise we are able to provide comprehensive solutions, better communication and reduced risk for our clients.</a:t>
            </a:r>
          </a:p>
        </p:txBody>
      </p:sp>
      <p:pic>
        <p:nvPicPr>
          <p:cNvPr id="7" name="Graphic 6" descr="Boardroom outline">
            <a:extLst>
              <a:ext uri="{FF2B5EF4-FFF2-40B4-BE49-F238E27FC236}">
                <a16:creationId xmlns:a16="http://schemas.microsoft.com/office/drawing/2014/main" id="{6991BCA8-7469-8443-B7BC-F701783195F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21288" y="304801"/>
            <a:ext cx="914400" cy="914400"/>
          </a:xfrm>
          <a:prstGeom prst="rect">
            <a:avLst/>
          </a:prstGeom>
        </p:spPr>
      </p:pic>
      <p:pic>
        <p:nvPicPr>
          <p:cNvPr id="9" name="Graphic 8" descr="Bank outline">
            <a:extLst>
              <a:ext uri="{FF2B5EF4-FFF2-40B4-BE49-F238E27FC236}">
                <a16:creationId xmlns:a16="http://schemas.microsoft.com/office/drawing/2014/main" id="{82B78E56-8578-EF4A-BDE6-5E145AC4B0F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37316" y="1625165"/>
            <a:ext cx="790903" cy="790903"/>
          </a:xfrm>
          <a:prstGeom prst="rect">
            <a:avLst/>
          </a:prstGeom>
        </p:spPr>
      </p:pic>
      <p:pic>
        <p:nvPicPr>
          <p:cNvPr id="11" name="Graphic 10" descr="Handshake outline">
            <a:extLst>
              <a:ext uri="{FF2B5EF4-FFF2-40B4-BE49-F238E27FC236}">
                <a16:creationId xmlns:a16="http://schemas.microsoft.com/office/drawing/2014/main" id="{5E8B182A-BF8D-504A-913E-B45DF1C38C6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67008" y="3679705"/>
            <a:ext cx="822960" cy="822960"/>
          </a:xfrm>
          <a:prstGeom prst="rect">
            <a:avLst/>
          </a:prstGeom>
        </p:spPr>
      </p:pic>
      <p:pic>
        <p:nvPicPr>
          <p:cNvPr id="10" name="Graphic 9" descr="Star">
            <a:extLst>
              <a:ext uri="{FF2B5EF4-FFF2-40B4-BE49-F238E27FC236}">
                <a16:creationId xmlns:a16="http://schemas.microsoft.com/office/drawing/2014/main" id="{BE661CE9-1835-9AF3-252C-26A359DFD1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93772" y="4837383"/>
            <a:ext cx="914400" cy="914400"/>
          </a:xfrm>
          <a:prstGeom prst="rect">
            <a:avLst/>
          </a:prstGeom>
        </p:spPr>
      </p:pic>
    </p:spTree>
    <p:extLst>
      <p:ext uri="{BB962C8B-B14F-4D97-AF65-F5344CB8AC3E}">
        <p14:creationId xmlns:p14="http://schemas.microsoft.com/office/powerpoint/2010/main" val="187121223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usiness handshake">
            <a:extLst>
              <a:ext uri="{FF2B5EF4-FFF2-40B4-BE49-F238E27FC236}">
                <a16:creationId xmlns:a16="http://schemas.microsoft.com/office/drawing/2014/main" id="{57966F3A-713B-FF4A-BEA6-67483DCEB8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65" y="-11183"/>
            <a:ext cx="12192000" cy="1547316"/>
          </a:xfrm>
          <a:prstGeom prst="rect">
            <a:avLst/>
          </a:prstGeom>
        </p:spPr>
      </p:pic>
      <p:sp>
        <p:nvSpPr>
          <p:cNvPr id="20" name="Rectangle 19">
            <a:extLst>
              <a:ext uri="{FF2B5EF4-FFF2-40B4-BE49-F238E27FC236}">
                <a16:creationId xmlns:a16="http://schemas.microsoft.com/office/drawing/2014/main" id="{3956E56F-341F-494E-BA05-4D132224710D}"/>
              </a:ext>
            </a:extLst>
          </p:cNvPr>
          <p:cNvSpPr/>
          <p:nvPr/>
        </p:nvSpPr>
        <p:spPr bwMode="white">
          <a:xfrm>
            <a:off x="-4595" y="-85309"/>
            <a:ext cx="12202886" cy="1630231"/>
          </a:xfrm>
          <a:prstGeom prst="rect">
            <a:avLst/>
          </a:prstGeom>
          <a:gradFill>
            <a:gsLst>
              <a:gs pos="100000">
                <a:schemeClr val="accent1">
                  <a:lumMod val="75000"/>
                  <a:lumOff val="25000"/>
                  <a:alpha val="34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ts val="0"/>
              </a:spcBef>
              <a:spcAft>
                <a:spcPts val="600"/>
              </a:spcAft>
            </a:pPr>
            <a:endParaRPr lang="en-US" sz="1800"/>
          </a:p>
        </p:txBody>
      </p:sp>
      <p:pic>
        <p:nvPicPr>
          <p:cNvPr id="44" name="Picture 43">
            <a:extLst>
              <a:ext uri="{FF2B5EF4-FFF2-40B4-BE49-F238E27FC236}">
                <a16:creationId xmlns:a16="http://schemas.microsoft.com/office/drawing/2014/main" id="{A092995F-0033-9510-FCB2-86D5F27A2F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752" y="5823076"/>
            <a:ext cx="197207" cy="197207"/>
          </a:xfrm>
          <a:prstGeom prst="rect">
            <a:avLst/>
          </a:prstGeom>
        </p:spPr>
      </p:pic>
      <p:pic>
        <p:nvPicPr>
          <p:cNvPr id="45" name="Picture 44">
            <a:extLst>
              <a:ext uri="{FF2B5EF4-FFF2-40B4-BE49-F238E27FC236}">
                <a16:creationId xmlns:a16="http://schemas.microsoft.com/office/drawing/2014/main" id="{DBA7D36F-C94A-6D7A-E9C4-2C14F584AA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607" y="5543586"/>
            <a:ext cx="256377" cy="256377"/>
          </a:xfrm>
          <a:prstGeom prst="rect">
            <a:avLst/>
          </a:prstGeom>
        </p:spPr>
      </p:pic>
      <p:sp>
        <p:nvSpPr>
          <p:cNvPr id="46" name="TextBox 2">
            <a:extLst>
              <a:ext uri="{FF2B5EF4-FFF2-40B4-BE49-F238E27FC236}">
                <a16:creationId xmlns:a16="http://schemas.microsoft.com/office/drawing/2014/main" id="{63BA9904-10BF-5ED7-1D32-24AB1A1BC665}"/>
              </a:ext>
            </a:extLst>
          </p:cNvPr>
          <p:cNvSpPr txBox="1"/>
          <p:nvPr/>
        </p:nvSpPr>
        <p:spPr>
          <a:xfrm>
            <a:off x="595424" y="5627699"/>
            <a:ext cx="2104335" cy="369332"/>
          </a:xfrm>
          <a:prstGeom prst="rect">
            <a:avLst/>
          </a:prstGeom>
          <a:noFill/>
          <a:ln>
            <a:noFill/>
            <a:miter lim="800000"/>
          </a:ln>
        </p:spPr>
        <p:txBody>
          <a:bodyPr rot="0" spcFirstLastPara="0" vert="horz" wrap="square" lIns="0" tIns="0" rIns="0" bIns="0" numCol="1" spcCol="0" rtlCol="0" fromWordArt="0" anchor="t" anchorCtr="0" forceAA="0" compatLnSpc="1">
            <a:prstTxWarp prst="textNoShape">
              <a:avLst/>
            </a:prstTxWarp>
            <a:spAutoFit/>
          </a:bodyPr>
          <a:lstStyle>
            <a:defPPr>
              <a:defRPr lang="en-CA"/>
            </a:defPPr>
            <a:lvl1pPr algn="l" rtl="0" fontAlgn="base">
              <a:spcBef>
                <a:spcPct val="20000"/>
              </a:spcBef>
              <a:spcAft>
                <a:spcPct val="0"/>
              </a:spcAft>
              <a:defRPr lang="en-US" sz="1400" kern="1200">
                <a:solidFill>
                  <a:schemeClr val="tx1"/>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r>
              <a:rPr lang="en-US" sz="900" dirty="0">
                <a:solidFill>
                  <a:srgbClr val="1D6FAC"/>
                </a:solidFill>
                <a:latin typeface="Arial"/>
                <a:ea typeface="Calibri"/>
                <a:cs typeface="Arial"/>
                <a:hlinkClick r:id="rId6">
                  <a:extLst>
                    <a:ext uri="{A12FA001-AC4F-418D-AE19-62706E023703}">
                      <ahyp:hlinkClr xmlns:ahyp="http://schemas.microsoft.com/office/drawing/2018/hyperlinkcolor" val="tx"/>
                    </a:ext>
                  </a:extLst>
                </a:hlinkClick>
              </a:rPr>
              <a:t>abhishek.chaurasia@corpacumen.com</a:t>
            </a:r>
          </a:p>
          <a:p>
            <a:pPr>
              <a:spcBef>
                <a:spcPts val="600"/>
              </a:spcBef>
              <a:spcAft>
                <a:spcPts val="0"/>
              </a:spcAft>
            </a:pPr>
            <a:endParaRPr lang="en-US" sz="1000" u="sng" dirty="0">
              <a:solidFill>
                <a:srgbClr val="0070C0"/>
              </a:solidFill>
              <a:latin typeface="Arial"/>
              <a:ea typeface="Calibri"/>
              <a:cs typeface="Calibri"/>
            </a:endParaRPr>
          </a:p>
        </p:txBody>
      </p:sp>
      <p:sp>
        <p:nvSpPr>
          <p:cNvPr id="47" name="TextBox 46">
            <a:extLst>
              <a:ext uri="{FF2B5EF4-FFF2-40B4-BE49-F238E27FC236}">
                <a16:creationId xmlns:a16="http://schemas.microsoft.com/office/drawing/2014/main" id="{238BF674-DF92-8DED-329B-5FA3DB39092F}"/>
              </a:ext>
            </a:extLst>
          </p:cNvPr>
          <p:cNvSpPr txBox="1"/>
          <p:nvPr/>
        </p:nvSpPr>
        <p:spPr>
          <a:xfrm>
            <a:off x="513082" y="5867126"/>
            <a:ext cx="1534511" cy="138499"/>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900" dirty="0">
                <a:solidFill>
                  <a:srgbClr val="1D6FAC"/>
                </a:solidFill>
                <a:latin typeface="Arial"/>
                <a:cs typeface="Arial"/>
              </a:rPr>
              <a:t>   +91-95405 48383</a:t>
            </a:r>
            <a:endParaRPr lang="en-US" sz="900" dirty="0">
              <a:solidFill>
                <a:srgbClr val="1D6FAC"/>
              </a:solidFill>
              <a:latin typeface="Arial"/>
              <a:cs typeface="Segoe UI"/>
            </a:endParaRPr>
          </a:p>
        </p:txBody>
      </p:sp>
      <p:sp>
        <p:nvSpPr>
          <p:cNvPr id="73" name="Text Placeholder 2">
            <a:extLst>
              <a:ext uri="{FF2B5EF4-FFF2-40B4-BE49-F238E27FC236}">
                <a16:creationId xmlns:a16="http://schemas.microsoft.com/office/drawing/2014/main" id="{63274EEF-48D6-0F29-1A71-5F4D627A5130}"/>
              </a:ext>
            </a:extLst>
          </p:cNvPr>
          <p:cNvSpPr txBox="1">
            <a:spLocks/>
          </p:cNvSpPr>
          <p:nvPr/>
        </p:nvSpPr>
        <p:spPr bwMode="gray">
          <a:xfrm>
            <a:off x="3298491" y="1801592"/>
            <a:ext cx="2423160" cy="658368"/>
          </a:xfrm>
          <a:prstGeom prst="rect">
            <a:avLst/>
          </a:prstGeom>
          <a:noFill/>
          <a:effectLst/>
        </p:spPr>
        <p:txBody>
          <a:bodyPr vert="horz" lIns="0" tIns="0" rIns="0" bIns="64008"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kern="1200">
                <a:solidFill>
                  <a:schemeClr val="accent1">
                    <a:lumMod val="75000"/>
                    <a:lumOff val="25000"/>
                  </a:schemeClr>
                </a:solidFill>
                <a:latin typeface="+mn-lt"/>
                <a:ea typeface="+mn-ea"/>
                <a:cs typeface="+mn-cs"/>
              </a:defRPr>
            </a:lvl1pPr>
            <a:lvl2pPr marL="2286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dirty="0"/>
              <a:t>Gaurav Mittal</a:t>
            </a:r>
          </a:p>
        </p:txBody>
      </p:sp>
      <p:sp>
        <p:nvSpPr>
          <p:cNvPr id="74" name="Content Placeholder 3">
            <a:extLst>
              <a:ext uri="{FF2B5EF4-FFF2-40B4-BE49-F238E27FC236}">
                <a16:creationId xmlns:a16="http://schemas.microsoft.com/office/drawing/2014/main" id="{99924D71-6CA6-B32F-EEA1-ABA52925EB7D}"/>
              </a:ext>
            </a:extLst>
          </p:cNvPr>
          <p:cNvSpPr txBox="1">
            <a:spLocks/>
          </p:cNvSpPr>
          <p:nvPr/>
        </p:nvSpPr>
        <p:spPr bwMode="black">
          <a:xfrm>
            <a:off x="3279464" y="2482074"/>
            <a:ext cx="2750110" cy="3226248"/>
          </a:xfrm>
          <a:prstGeom prst="rect">
            <a:avLst/>
          </a:prstGeom>
        </p:spPr>
        <p:txBody>
          <a:bodyPr vert="horz" lIns="0" tIns="0" rIns="0" bIns="0" rtlCol="0" anchor="t">
            <a:noAutofit/>
          </a:bodyPr>
          <a:lstStyle>
            <a:lvl1pPr marL="0" indent="0" algn="l" defTabSz="914400" rtl="0" eaLnBrk="1" latinLnBrk="0" hangingPunct="1">
              <a:lnSpc>
                <a:spcPct val="100000"/>
              </a:lnSpc>
              <a:spcBef>
                <a:spcPts val="1500"/>
              </a:spcBef>
              <a:spcAft>
                <a:spcPts val="0"/>
              </a:spcAft>
              <a:buFont typeface="Arial" panose="020B0604020202020204" pitchFamily="34" charset="0"/>
              <a:buNone/>
              <a:defRPr sz="1600" b="0" kern="1200">
                <a:solidFill>
                  <a:schemeClr val="accent1"/>
                </a:solidFill>
                <a:latin typeface="+mn-lt"/>
                <a:ea typeface="+mn-ea"/>
                <a:cs typeface="+mn-cs"/>
              </a:defRPr>
            </a:lvl1pPr>
            <a:lvl2pPr marL="182880"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600" b="0" kern="1200">
                <a:solidFill>
                  <a:schemeClr val="accent1"/>
                </a:solidFill>
                <a:latin typeface="+mn-lt"/>
                <a:ea typeface="+mn-ea"/>
                <a:cs typeface="+mn-cs"/>
              </a:defRPr>
            </a:lvl2pPr>
            <a:lvl3pPr marL="365760"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600" b="0" kern="1200">
                <a:solidFill>
                  <a:schemeClr val="accent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Bef>
                <a:spcPts val="900"/>
              </a:spcBef>
            </a:pPr>
            <a:r>
              <a:rPr lang="en-US" sz="1300" dirty="0">
                <a:latin typeface="Arial"/>
                <a:cs typeface="Arial"/>
              </a:rPr>
              <a:t>Chartered Accountant with more than 18 years of finance experience. Expertise in fund raising (Domestic/ International), debt management, addressing security structure, working capital management, strategy and compliance, finance cost management, business plans. </a:t>
            </a:r>
          </a:p>
          <a:p>
            <a:pPr algn="just" fontAlgn="auto">
              <a:spcBef>
                <a:spcPts val="900"/>
              </a:spcBef>
            </a:pPr>
            <a:endParaRPr lang="en-US" sz="1300" dirty="0">
              <a:latin typeface="Arial"/>
              <a:cs typeface="Arial"/>
            </a:endParaRPr>
          </a:p>
          <a:p>
            <a:pPr algn="just" fontAlgn="auto">
              <a:spcBef>
                <a:spcPts val="900"/>
              </a:spcBef>
            </a:pPr>
            <a:endParaRPr lang="en-US" sz="1300" dirty="0">
              <a:latin typeface="Arial"/>
              <a:cs typeface="Arial"/>
            </a:endParaRPr>
          </a:p>
          <a:p>
            <a:pPr algn="just" fontAlgn="auto">
              <a:spcBef>
                <a:spcPts val="900"/>
              </a:spcBef>
            </a:pPr>
            <a:endParaRPr lang="en-IN" sz="1300" dirty="0">
              <a:latin typeface="Arial"/>
              <a:cs typeface="Arial"/>
            </a:endParaRPr>
          </a:p>
          <a:p>
            <a:pPr fontAlgn="auto">
              <a:spcBef>
                <a:spcPts val="900"/>
              </a:spcBef>
            </a:pPr>
            <a:r>
              <a:rPr lang="en-US" sz="1400" dirty="0">
                <a:latin typeface="Arial"/>
                <a:cs typeface="Arial"/>
              </a:rPr>
              <a:t>      </a:t>
            </a:r>
            <a:endParaRPr lang="en-US" sz="1400" dirty="0">
              <a:latin typeface="Arial" panose="020B0604020202020204" pitchFamily="34" charset="0"/>
              <a:cs typeface="Arial" panose="020B0604020202020204" pitchFamily="34" charset="0"/>
            </a:endParaRPr>
          </a:p>
          <a:p>
            <a:pPr fontAlgn="auto">
              <a:spcBef>
                <a:spcPts val="900"/>
              </a:spcBef>
            </a:pPr>
            <a:r>
              <a:rPr lang="en-US" sz="1000" dirty="0">
                <a:latin typeface="Arial"/>
                <a:cs typeface="Arial"/>
              </a:rPr>
              <a:t> </a:t>
            </a:r>
            <a:r>
              <a:rPr lang="en-US" sz="1000" dirty="0">
                <a:solidFill>
                  <a:srgbClr val="0E3654"/>
                </a:solidFill>
                <a:latin typeface="Arial"/>
                <a:cs typeface="Arial"/>
              </a:rPr>
              <a:t>    </a:t>
            </a:r>
            <a:r>
              <a:rPr lang="en-US" sz="1000" dirty="0">
                <a:solidFill>
                  <a:schemeClr val="accent1">
                    <a:lumMod val="75000"/>
                    <a:lumOff val="25000"/>
                  </a:schemeClr>
                </a:solidFill>
                <a:latin typeface="Arial"/>
                <a:cs typeface="Arial"/>
              </a:rPr>
              <a:t>   </a:t>
            </a:r>
          </a:p>
        </p:txBody>
      </p:sp>
      <p:sp>
        <p:nvSpPr>
          <p:cNvPr id="75" name="Content Placeholder 10">
            <a:extLst>
              <a:ext uri="{FF2B5EF4-FFF2-40B4-BE49-F238E27FC236}">
                <a16:creationId xmlns:a16="http://schemas.microsoft.com/office/drawing/2014/main" id="{CBC821A1-79A6-36B9-78A4-2D63DEBA3B2B}"/>
              </a:ext>
            </a:extLst>
          </p:cNvPr>
          <p:cNvSpPr txBox="1">
            <a:spLocks/>
          </p:cNvSpPr>
          <p:nvPr/>
        </p:nvSpPr>
        <p:spPr bwMode="black">
          <a:xfrm>
            <a:off x="6299320" y="2513452"/>
            <a:ext cx="2690509" cy="3454760"/>
          </a:xfrm>
          <a:prstGeom prst="rect">
            <a:avLst/>
          </a:prstGeom>
        </p:spPr>
        <p:txBody>
          <a:bodyPr vert="horz" lIns="0" tIns="0" rIns="0" bIns="0" rtlCol="0" anchor="t">
            <a:noAutofit/>
          </a:bodyPr>
          <a:lstStyle>
            <a:lvl1pPr marL="0" indent="0" algn="l" defTabSz="914400" rtl="0" eaLnBrk="1" latinLnBrk="0" hangingPunct="1">
              <a:lnSpc>
                <a:spcPct val="100000"/>
              </a:lnSpc>
              <a:spcBef>
                <a:spcPts val="1500"/>
              </a:spcBef>
              <a:spcAft>
                <a:spcPts val="0"/>
              </a:spcAft>
              <a:buFont typeface="Arial" panose="020B0604020202020204" pitchFamily="34" charset="0"/>
              <a:buNone/>
              <a:defRPr sz="1600" b="0" kern="1200">
                <a:solidFill>
                  <a:schemeClr val="accent1"/>
                </a:solidFill>
                <a:latin typeface="+mn-lt"/>
                <a:ea typeface="+mn-ea"/>
                <a:cs typeface="+mn-cs"/>
              </a:defRPr>
            </a:lvl1pPr>
            <a:lvl2pPr marL="182880"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600" b="0" kern="1200">
                <a:solidFill>
                  <a:schemeClr val="accent1"/>
                </a:solidFill>
                <a:latin typeface="+mn-lt"/>
                <a:ea typeface="+mn-ea"/>
                <a:cs typeface="+mn-cs"/>
              </a:defRPr>
            </a:lvl2pPr>
            <a:lvl3pPr marL="365760"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600" b="0" kern="1200">
                <a:solidFill>
                  <a:schemeClr val="accent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Bef>
                <a:spcPts val="900"/>
              </a:spcBef>
            </a:pPr>
            <a:r>
              <a:rPr lang="en-US" sz="1300" dirty="0">
                <a:latin typeface="Arial"/>
                <a:cs typeface="Arial"/>
              </a:rPr>
              <a:t>Atul, a Chartered Accountant with more than 16 years of experience, is an alumna of Barclays and Moody’s. He is well-connected with leading global banks, VCs, PE firms, and HNIs across the globe . Currently, he plays a pivotal role in providing guidance to organizations globally in their fundraising initiatives. His expertise lies in both debt solutioning for conglomerates, facilitating PE for VCs/ PE firms and startups, and providing IPO support.</a:t>
            </a:r>
          </a:p>
        </p:txBody>
      </p:sp>
      <p:pic>
        <p:nvPicPr>
          <p:cNvPr id="76" name="Picture 75">
            <a:extLst>
              <a:ext uri="{FF2B5EF4-FFF2-40B4-BE49-F238E27FC236}">
                <a16:creationId xmlns:a16="http://schemas.microsoft.com/office/drawing/2014/main" id="{8DC97CB4-A738-A51B-85B4-934230B048A2}"/>
              </a:ext>
            </a:extLst>
          </p:cNvPr>
          <p:cNvPicPr>
            <a:picLocks noChangeAspect="1"/>
          </p:cNvPicPr>
          <p:nvPr/>
        </p:nvPicPr>
        <p:blipFill>
          <a:blip r:embed="rId7" cstate="print">
            <a:extLst>
              <a:ext uri="{28A0092B-C50C-407E-A947-70E740481C1C}">
                <a14:useLocalDpi xmlns:a14="http://schemas.microsoft.com/office/drawing/2010/main" val="0"/>
              </a:ext>
            </a:extLst>
          </a:blip>
          <a:srcRect t="21450" b="21450"/>
          <a:stretch/>
        </p:blipFill>
        <p:spPr>
          <a:xfrm>
            <a:off x="3295347" y="519091"/>
            <a:ext cx="1439770" cy="1461540"/>
          </a:xfrm>
          <a:prstGeom prst="ellipse">
            <a:avLst/>
          </a:prstGeom>
          <a:ln>
            <a:solidFill>
              <a:schemeClr val="accent1">
                <a:lumMod val="75000"/>
                <a:lumOff val="25000"/>
              </a:schemeClr>
            </a:solidFill>
          </a:ln>
        </p:spPr>
      </p:pic>
      <p:sp>
        <p:nvSpPr>
          <p:cNvPr id="77" name="Text Placeholder 4">
            <a:extLst>
              <a:ext uri="{FF2B5EF4-FFF2-40B4-BE49-F238E27FC236}">
                <a16:creationId xmlns:a16="http://schemas.microsoft.com/office/drawing/2014/main" id="{BF2DE074-4C05-F082-80BE-552E916A0342}"/>
              </a:ext>
            </a:extLst>
          </p:cNvPr>
          <p:cNvSpPr txBox="1">
            <a:spLocks/>
          </p:cNvSpPr>
          <p:nvPr/>
        </p:nvSpPr>
        <p:spPr bwMode="gray">
          <a:xfrm>
            <a:off x="6286902" y="2056633"/>
            <a:ext cx="2423160" cy="362123"/>
          </a:xfrm>
          <a:prstGeom prst="rect">
            <a:avLst/>
          </a:prstGeom>
          <a:noFill/>
          <a:effectLst/>
        </p:spPr>
        <p:txBody>
          <a:bodyPr vert="horz" lIns="0" tIns="0" rIns="0" bIns="64008"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kern="1200">
                <a:solidFill>
                  <a:schemeClr val="accent1">
                    <a:lumMod val="75000"/>
                    <a:lumOff val="25000"/>
                  </a:schemeClr>
                </a:solidFill>
                <a:latin typeface="+mn-lt"/>
                <a:ea typeface="+mn-ea"/>
                <a:cs typeface="+mn-cs"/>
              </a:defRPr>
            </a:lvl1pPr>
            <a:lvl2pPr marL="2286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IN" dirty="0"/>
              <a:t>Atul Maheshwari</a:t>
            </a:r>
          </a:p>
        </p:txBody>
      </p:sp>
      <p:sp>
        <p:nvSpPr>
          <p:cNvPr id="79" name="TextBox 2">
            <a:extLst>
              <a:ext uri="{FF2B5EF4-FFF2-40B4-BE49-F238E27FC236}">
                <a16:creationId xmlns:a16="http://schemas.microsoft.com/office/drawing/2014/main" id="{444AA755-A29F-5451-0EDF-DCFA1153FAA0}"/>
              </a:ext>
            </a:extLst>
          </p:cNvPr>
          <p:cNvSpPr txBox="1"/>
          <p:nvPr/>
        </p:nvSpPr>
        <p:spPr>
          <a:xfrm>
            <a:off x="3568062" y="5613377"/>
            <a:ext cx="1915511" cy="138499"/>
          </a:xfrm>
          <a:prstGeom prst="rect">
            <a:avLst/>
          </a:prstGeom>
          <a:noFill/>
          <a:ln>
            <a:noFill/>
            <a:miter lim="800000"/>
          </a:ln>
        </p:spPr>
        <p:txBody>
          <a:bodyPr rot="0" spcFirstLastPara="0" vert="horz" wrap="square" lIns="0" tIns="0" rIns="0" bIns="0" numCol="1" spcCol="0" rtlCol="0" fromWordArt="0" anchor="t" anchorCtr="0" forceAA="0" compatLnSpc="1">
            <a:prstTxWarp prst="textNoShape">
              <a:avLst/>
            </a:prstTxWarp>
            <a:spAutoFit/>
          </a:bodyPr>
          <a:lstStyle>
            <a:defPPr>
              <a:defRPr lang="en-CA"/>
            </a:defPPr>
            <a:lvl1pPr algn="l" rtl="0" fontAlgn="base">
              <a:spcBef>
                <a:spcPct val="20000"/>
              </a:spcBef>
              <a:spcAft>
                <a:spcPct val="0"/>
              </a:spcAft>
              <a:defRPr lang="en-US" sz="1400" kern="1200">
                <a:solidFill>
                  <a:schemeClr val="tx1"/>
                </a:solidFill>
                <a:latin typeface="Arial" charset="0"/>
                <a:ea typeface="+mn-ea"/>
                <a:cs typeface="+mn-cs"/>
              </a:defRPr>
            </a:lvl1pPr>
            <a:lvl2pPr marL="457200" algn="ctr" rtl="0" fontAlgn="base">
              <a:spcBef>
                <a:spcPct val="20000"/>
              </a:spcBef>
              <a:spcAft>
                <a:spcPct val="0"/>
              </a:spcAft>
              <a:defRPr sz="1400" kern="1200">
                <a:solidFill>
                  <a:schemeClr val="tx1"/>
                </a:solidFill>
                <a:latin typeface="Arial" charset="0"/>
                <a:ea typeface="+mn-ea"/>
                <a:cs typeface="+mn-cs"/>
              </a:defRPr>
            </a:lvl2pPr>
            <a:lvl3pPr marL="914400" algn="ctr" rtl="0" fontAlgn="base">
              <a:spcBef>
                <a:spcPct val="20000"/>
              </a:spcBef>
              <a:spcAft>
                <a:spcPct val="0"/>
              </a:spcAft>
              <a:defRPr sz="1400" kern="1200">
                <a:solidFill>
                  <a:schemeClr val="tx1"/>
                </a:solidFill>
                <a:latin typeface="Arial" charset="0"/>
                <a:ea typeface="+mn-ea"/>
                <a:cs typeface="+mn-cs"/>
              </a:defRPr>
            </a:lvl3pPr>
            <a:lvl4pPr marL="1371600" algn="ctr" rtl="0" fontAlgn="base">
              <a:spcBef>
                <a:spcPct val="20000"/>
              </a:spcBef>
              <a:spcAft>
                <a:spcPct val="0"/>
              </a:spcAft>
              <a:defRPr sz="1400" kern="1200">
                <a:solidFill>
                  <a:schemeClr val="tx1"/>
                </a:solidFill>
                <a:latin typeface="Arial" charset="0"/>
                <a:ea typeface="+mn-ea"/>
                <a:cs typeface="+mn-cs"/>
              </a:defRPr>
            </a:lvl4pPr>
            <a:lvl5pPr marL="1828800" algn="ctr" rtl="0" fontAlgn="base">
              <a:spcBef>
                <a:spcPct val="2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r>
              <a:rPr lang="en-US" sz="900" dirty="0">
                <a:solidFill>
                  <a:srgbClr val="0070C0"/>
                </a:solidFill>
                <a:latin typeface="Arial"/>
                <a:ea typeface="Calibri"/>
                <a:cs typeface="Arial"/>
                <a:hlinkClick r:id="rId8">
                  <a:extLst>
                    <a:ext uri="{A12FA001-AC4F-418D-AE19-62706E023703}">
                      <ahyp:hlinkClr xmlns:ahyp="http://schemas.microsoft.com/office/drawing/2018/hyperlinkcolor" val="tx"/>
                    </a:ext>
                  </a:extLst>
                </a:hlinkClick>
              </a:rPr>
              <a:t>gaurav.mittal@corpacumen.com</a:t>
            </a:r>
            <a:endParaRPr lang="en-US" sz="1000" dirty="0">
              <a:solidFill>
                <a:srgbClr val="0070C0"/>
              </a:solidFill>
              <a:latin typeface="Arial"/>
              <a:ea typeface="Calibri"/>
              <a:cs typeface="Arial"/>
              <a:hlinkClick r:id="rId8">
                <a:extLst>
                  <a:ext uri="{A12FA001-AC4F-418D-AE19-62706E023703}">
                    <ahyp:hlinkClr xmlns:ahyp="http://schemas.microsoft.com/office/drawing/2018/hyperlinkcolor" val="tx"/>
                  </a:ext>
                </a:extLst>
              </a:hlinkClick>
            </a:endParaRPr>
          </a:p>
        </p:txBody>
      </p:sp>
      <p:sp>
        <p:nvSpPr>
          <p:cNvPr id="80" name="TextBox 79">
            <a:extLst>
              <a:ext uri="{FF2B5EF4-FFF2-40B4-BE49-F238E27FC236}">
                <a16:creationId xmlns:a16="http://schemas.microsoft.com/office/drawing/2014/main" id="{0D7C187D-2F0E-A8B5-017F-3878304CA5A9}"/>
              </a:ext>
            </a:extLst>
          </p:cNvPr>
          <p:cNvSpPr txBox="1"/>
          <p:nvPr/>
        </p:nvSpPr>
        <p:spPr>
          <a:xfrm rot="-10800000" flipV="1">
            <a:off x="6572941" y="5596936"/>
            <a:ext cx="2743200" cy="138499"/>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900" dirty="0">
                <a:solidFill>
                  <a:srgbClr val="0070C0"/>
                </a:solidFill>
                <a:latin typeface="Arial"/>
                <a:cs typeface="Segoe UI"/>
                <a:hlinkClick r:id="rId9">
                  <a:extLst>
                    <a:ext uri="{A12FA001-AC4F-418D-AE19-62706E023703}">
                      <ahyp:hlinkClr xmlns:ahyp="http://schemas.microsoft.com/office/drawing/2018/hyperlinkcolor" val="tx"/>
                    </a:ext>
                  </a:extLst>
                </a:hlinkClick>
              </a:rPr>
              <a:t>atul.maheshwari@corpacumen.com</a:t>
            </a:r>
            <a:endParaRPr lang="en-US" dirty="0">
              <a:solidFill>
                <a:srgbClr val="0070C0"/>
              </a:solidFill>
              <a:latin typeface="Arial"/>
              <a:cs typeface="Arial"/>
              <a:hlinkClick r:id="rId9">
                <a:extLst>
                  <a:ext uri="{A12FA001-AC4F-418D-AE19-62706E023703}">
                    <ahyp:hlinkClr xmlns:ahyp="http://schemas.microsoft.com/office/drawing/2018/hyperlinkcolor" val="tx"/>
                  </a:ext>
                </a:extLst>
              </a:hlinkClick>
            </a:endParaRPr>
          </a:p>
        </p:txBody>
      </p:sp>
      <p:sp>
        <p:nvSpPr>
          <p:cNvPr id="81" name="TextBox 80">
            <a:extLst>
              <a:ext uri="{FF2B5EF4-FFF2-40B4-BE49-F238E27FC236}">
                <a16:creationId xmlns:a16="http://schemas.microsoft.com/office/drawing/2014/main" id="{FB219B2C-922D-3E48-C1CF-C4DA42041E95}"/>
              </a:ext>
            </a:extLst>
          </p:cNvPr>
          <p:cNvSpPr txBox="1"/>
          <p:nvPr/>
        </p:nvSpPr>
        <p:spPr>
          <a:xfrm>
            <a:off x="3528262" y="5866349"/>
            <a:ext cx="2743200" cy="138499"/>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900" dirty="0">
                <a:solidFill>
                  <a:srgbClr val="1D6FAC"/>
                </a:solidFill>
                <a:latin typeface="Arial"/>
                <a:cs typeface="Arial"/>
              </a:rPr>
              <a:t>+91-98713 12275</a:t>
            </a:r>
            <a:endParaRPr lang="en-US" sz="900" dirty="0">
              <a:latin typeface="Arial"/>
              <a:cs typeface="Arial"/>
            </a:endParaRPr>
          </a:p>
        </p:txBody>
      </p:sp>
      <p:sp>
        <p:nvSpPr>
          <p:cNvPr id="82" name="TextBox 81">
            <a:extLst>
              <a:ext uri="{FF2B5EF4-FFF2-40B4-BE49-F238E27FC236}">
                <a16:creationId xmlns:a16="http://schemas.microsoft.com/office/drawing/2014/main" id="{7F3F1A93-A136-1F92-3C41-3E6203349E70}"/>
              </a:ext>
            </a:extLst>
          </p:cNvPr>
          <p:cNvSpPr txBox="1"/>
          <p:nvPr/>
        </p:nvSpPr>
        <p:spPr>
          <a:xfrm>
            <a:off x="6572941" y="5829713"/>
            <a:ext cx="1245476" cy="138499"/>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900" dirty="0">
                <a:solidFill>
                  <a:srgbClr val="1D6FAC"/>
                </a:solidFill>
                <a:latin typeface="Arial"/>
                <a:cs typeface="Arial"/>
              </a:rPr>
              <a:t>+91-98994 11585</a:t>
            </a:r>
          </a:p>
        </p:txBody>
      </p:sp>
      <p:pic>
        <p:nvPicPr>
          <p:cNvPr id="89" name="Picture 88">
            <a:extLst>
              <a:ext uri="{FF2B5EF4-FFF2-40B4-BE49-F238E27FC236}">
                <a16:creationId xmlns:a16="http://schemas.microsoft.com/office/drawing/2014/main" id="{62BA73B5-D44D-47F4-48A5-7EC2802F81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5511" y="5852355"/>
            <a:ext cx="197207" cy="197207"/>
          </a:xfrm>
          <a:prstGeom prst="rect">
            <a:avLst/>
          </a:prstGeom>
        </p:spPr>
      </p:pic>
      <p:pic>
        <p:nvPicPr>
          <p:cNvPr id="90" name="Picture 89">
            <a:extLst>
              <a:ext uri="{FF2B5EF4-FFF2-40B4-BE49-F238E27FC236}">
                <a16:creationId xmlns:a16="http://schemas.microsoft.com/office/drawing/2014/main" id="{BEAE9450-5BE9-85C4-C888-ECC5A35944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5347" y="5554560"/>
            <a:ext cx="256377" cy="256377"/>
          </a:xfrm>
          <a:prstGeom prst="rect">
            <a:avLst/>
          </a:prstGeom>
        </p:spPr>
      </p:pic>
      <p:pic>
        <p:nvPicPr>
          <p:cNvPr id="91" name="Picture 90">
            <a:extLst>
              <a:ext uri="{FF2B5EF4-FFF2-40B4-BE49-F238E27FC236}">
                <a16:creationId xmlns:a16="http://schemas.microsoft.com/office/drawing/2014/main" id="{D80D3A70-F637-A11D-E729-D5C16D855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902" y="5809014"/>
            <a:ext cx="197207" cy="197207"/>
          </a:xfrm>
          <a:prstGeom prst="rect">
            <a:avLst/>
          </a:prstGeom>
        </p:spPr>
      </p:pic>
      <p:pic>
        <p:nvPicPr>
          <p:cNvPr id="92" name="Picture 91">
            <a:extLst>
              <a:ext uri="{FF2B5EF4-FFF2-40B4-BE49-F238E27FC236}">
                <a16:creationId xmlns:a16="http://schemas.microsoft.com/office/drawing/2014/main" id="{869C8871-316D-24ED-0E52-19DC5AE389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6738" y="5539500"/>
            <a:ext cx="256377" cy="256377"/>
          </a:xfrm>
          <a:prstGeom prst="rect">
            <a:avLst/>
          </a:prstGeom>
        </p:spPr>
      </p:pic>
      <p:sp>
        <p:nvSpPr>
          <p:cNvPr id="33" name="Text Placeholder 2">
            <a:extLst>
              <a:ext uri="{FF2B5EF4-FFF2-40B4-BE49-F238E27FC236}">
                <a16:creationId xmlns:a16="http://schemas.microsoft.com/office/drawing/2014/main" id="{D2AA8437-B2B2-672A-00FC-3941729FCB08}"/>
              </a:ext>
            </a:extLst>
          </p:cNvPr>
          <p:cNvSpPr>
            <a:spLocks noGrp="1"/>
          </p:cNvSpPr>
          <p:nvPr>
            <p:ph type="body" sz="quarter" idx="10"/>
          </p:nvPr>
        </p:nvSpPr>
        <p:spPr>
          <a:xfrm>
            <a:off x="315529" y="2094023"/>
            <a:ext cx="2449435" cy="377650"/>
          </a:xfrm>
          <a:noFill/>
        </p:spPr>
        <p:txBody>
          <a:bodyPr/>
          <a:lstStyle/>
          <a:p>
            <a:r>
              <a:rPr lang="en-US" dirty="0"/>
              <a:t>Abhishek Chaurasia</a:t>
            </a:r>
          </a:p>
        </p:txBody>
      </p:sp>
      <p:sp>
        <p:nvSpPr>
          <p:cNvPr id="34" name="Content Placeholder 3">
            <a:extLst>
              <a:ext uri="{FF2B5EF4-FFF2-40B4-BE49-F238E27FC236}">
                <a16:creationId xmlns:a16="http://schemas.microsoft.com/office/drawing/2014/main" id="{1C9FD673-AC26-45E3-3E11-B6CAD23719F2}"/>
              </a:ext>
            </a:extLst>
          </p:cNvPr>
          <p:cNvSpPr>
            <a:spLocks noGrp="1"/>
          </p:cNvSpPr>
          <p:nvPr>
            <p:ph sz="quarter" idx="11"/>
          </p:nvPr>
        </p:nvSpPr>
        <p:spPr>
          <a:xfrm>
            <a:off x="337752" y="2511576"/>
            <a:ext cx="2741433" cy="2449630"/>
          </a:xfrm>
        </p:spPr>
        <p:txBody>
          <a:bodyPr vert="horz" lIns="0" tIns="0" rIns="0" bIns="0" rtlCol="0" anchor="t">
            <a:noAutofit/>
          </a:bodyPr>
          <a:lstStyle/>
          <a:p>
            <a:pPr algn="just">
              <a:spcBef>
                <a:spcPts val="900"/>
              </a:spcBef>
            </a:pPr>
            <a:r>
              <a:rPr lang="en-IN" sz="1300" dirty="0">
                <a:latin typeface="Arial"/>
                <a:cs typeface="Arial"/>
              </a:rPr>
              <a:t>He is having more than 15 years of experience in M&amp;A, Business Valuations, Transaction Advisory and Investment Banking.</a:t>
            </a:r>
          </a:p>
          <a:p>
            <a:pPr algn="just">
              <a:spcBef>
                <a:spcPts val="900"/>
              </a:spcBef>
            </a:pPr>
            <a:r>
              <a:rPr lang="en-IN" sz="1300" dirty="0">
                <a:latin typeface="Arial"/>
                <a:cs typeface="Arial"/>
              </a:rPr>
              <a:t>He is an alumnus of Price Waterhouse Coopers and a Delhi based SEBI Registered (Cat 1) Merchant Banker. </a:t>
            </a:r>
          </a:p>
          <a:p>
            <a:pPr algn="just">
              <a:spcBef>
                <a:spcPts val="900"/>
              </a:spcBef>
            </a:pPr>
            <a:r>
              <a:rPr lang="en-IN" sz="1300" dirty="0">
                <a:latin typeface="Arial"/>
                <a:cs typeface="Arial"/>
              </a:rPr>
              <a:t>He is specialised in undertaking business valuations in more than 25 Global Business Jurisdictions.</a:t>
            </a:r>
          </a:p>
        </p:txBody>
      </p:sp>
      <p:pic>
        <p:nvPicPr>
          <p:cNvPr id="35" name="Picture 34">
            <a:extLst>
              <a:ext uri="{FF2B5EF4-FFF2-40B4-BE49-F238E27FC236}">
                <a16:creationId xmlns:a16="http://schemas.microsoft.com/office/drawing/2014/main" id="{AC7134BF-953D-7E1F-4137-FB24F24C4DB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581" b="34590"/>
          <a:stretch/>
        </p:blipFill>
        <p:spPr>
          <a:xfrm>
            <a:off x="332171" y="491083"/>
            <a:ext cx="1502737" cy="1436617"/>
          </a:xfrm>
          <a:prstGeom prst="ellipse">
            <a:avLst/>
          </a:prstGeom>
          <a:ln>
            <a:solidFill>
              <a:schemeClr val="accent1">
                <a:lumMod val="75000"/>
                <a:lumOff val="25000"/>
              </a:schemeClr>
            </a:solidFill>
          </a:ln>
        </p:spPr>
      </p:pic>
      <p:sp>
        <p:nvSpPr>
          <p:cNvPr id="37" name="TextBox 36">
            <a:extLst>
              <a:ext uri="{FF2B5EF4-FFF2-40B4-BE49-F238E27FC236}">
                <a16:creationId xmlns:a16="http://schemas.microsoft.com/office/drawing/2014/main" id="{82CDC372-71A0-8607-35AF-F9BEA1D3ADCB}"/>
              </a:ext>
            </a:extLst>
          </p:cNvPr>
          <p:cNvSpPr txBox="1"/>
          <p:nvPr/>
        </p:nvSpPr>
        <p:spPr>
          <a:xfrm>
            <a:off x="332171" y="-81655"/>
            <a:ext cx="6163886" cy="584775"/>
          </a:xfrm>
          <a:prstGeom prst="rect">
            <a:avLst/>
          </a:prstGeom>
          <a:noFill/>
          <a:ln>
            <a:noFill/>
            <a:miter lim="800000"/>
          </a:ln>
        </p:spPr>
        <p:txBody>
          <a:bodyPr wrap="square">
            <a:spAutoFit/>
          </a:bodyPr>
          <a:lstStyle/>
          <a:p>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Our Team </a:t>
            </a:r>
            <a:endParaRPr lang="en-IN" sz="3200" dirty="0">
              <a:latin typeface="Calibri" panose="020F0502020204030204" pitchFamily="34" charset="0"/>
              <a:ea typeface="Calibri" panose="020F0502020204030204" pitchFamily="34" charset="0"/>
              <a:cs typeface="Calibri" panose="020F0502020204030204" pitchFamily="34" charset="0"/>
            </a:endParaRPr>
          </a:p>
        </p:txBody>
      </p:sp>
      <p:pic>
        <p:nvPicPr>
          <p:cNvPr id="43" name="Picture 42">
            <a:extLst>
              <a:ext uri="{FF2B5EF4-FFF2-40B4-BE49-F238E27FC236}">
                <a16:creationId xmlns:a16="http://schemas.microsoft.com/office/drawing/2014/main" id="{47E7008C-9C18-D87B-E869-676AF51127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7373" y="5600094"/>
            <a:ext cx="256377" cy="256377"/>
          </a:xfrm>
          <a:prstGeom prst="rect">
            <a:avLst/>
          </a:prstGeom>
        </p:spPr>
      </p:pic>
      <p:pic>
        <p:nvPicPr>
          <p:cNvPr id="2" name="Picture 1">
            <a:extLst>
              <a:ext uri="{FF2B5EF4-FFF2-40B4-BE49-F238E27FC236}">
                <a16:creationId xmlns:a16="http://schemas.microsoft.com/office/drawing/2014/main" id="{012B1D5B-4D9F-5123-AE21-C15C6B1B37E5}"/>
              </a:ext>
            </a:extLst>
          </p:cNvPr>
          <p:cNvPicPr>
            <a:picLocks noChangeAspect="1"/>
          </p:cNvPicPr>
          <p:nvPr/>
        </p:nvPicPr>
        <p:blipFill>
          <a:blip r:embed="rId11" cstate="print">
            <a:extLst>
              <a:ext uri="{28A0092B-C50C-407E-A947-70E740481C1C}">
                <a14:useLocalDpi xmlns:a14="http://schemas.microsoft.com/office/drawing/2010/main" val="0"/>
              </a:ext>
            </a:extLst>
          </a:blip>
          <a:srcRect t="21450" b="21450"/>
          <a:stretch/>
        </p:blipFill>
        <p:spPr>
          <a:xfrm>
            <a:off x="6230303" y="519091"/>
            <a:ext cx="1439770" cy="1461540"/>
          </a:xfrm>
          <a:prstGeom prst="ellipse">
            <a:avLst/>
          </a:prstGeom>
          <a:ln>
            <a:solidFill>
              <a:schemeClr val="accent1">
                <a:lumMod val="75000"/>
                <a:lumOff val="25000"/>
              </a:schemeClr>
            </a:solidFill>
          </a:ln>
        </p:spPr>
      </p:pic>
      <p:sp>
        <p:nvSpPr>
          <p:cNvPr id="5" name="TextBox 4">
            <a:extLst>
              <a:ext uri="{FF2B5EF4-FFF2-40B4-BE49-F238E27FC236}">
                <a16:creationId xmlns:a16="http://schemas.microsoft.com/office/drawing/2014/main" id="{E0415D08-10BF-AF43-4A8C-8721D61BEF29}"/>
              </a:ext>
            </a:extLst>
          </p:cNvPr>
          <p:cNvSpPr txBox="1"/>
          <p:nvPr/>
        </p:nvSpPr>
        <p:spPr>
          <a:xfrm>
            <a:off x="494105" y="6036934"/>
            <a:ext cx="2642830" cy="369332"/>
          </a:xfrm>
          <a:prstGeom prst="rect">
            <a:avLst/>
          </a:prstGeom>
          <a:noFill/>
          <a:ln>
            <a:noFill/>
            <a:miter lim="800000"/>
          </a:ln>
        </p:spPr>
        <p:txBody>
          <a:bodyPr wrap="square">
            <a:spAutoFit/>
          </a:bodyPr>
          <a:lstStyle/>
          <a:p>
            <a:r>
              <a:rPr lang="en-IN" sz="900" dirty="0">
                <a:solidFill>
                  <a:srgbClr val="1D6FAC"/>
                </a:solidFill>
                <a:latin typeface="Arial"/>
                <a:ea typeface="Calibri"/>
                <a:cs typeface="Arial"/>
                <a:hlinkClick r:id="rId12">
                  <a:extLst>
                    <a:ext uri="{A12FA001-AC4F-418D-AE19-62706E023703}">
                      <ahyp:hlinkClr xmlns:ahyp="http://schemas.microsoft.com/office/drawing/2018/hyperlinkcolor" val="tx"/>
                    </a:ext>
                  </a:extLst>
                </a:hlinkClick>
              </a:rPr>
              <a:t>Abhishek </a:t>
            </a:r>
            <a:r>
              <a:rPr lang="en-IN" sz="900" dirty="0" err="1">
                <a:solidFill>
                  <a:srgbClr val="1D6FAC"/>
                </a:solidFill>
                <a:latin typeface="Arial"/>
                <a:ea typeface="Calibri"/>
                <a:cs typeface="Arial"/>
                <a:hlinkClick r:id="rId12">
                  <a:extLst>
                    <a:ext uri="{A12FA001-AC4F-418D-AE19-62706E023703}">
                      <ahyp:hlinkClr xmlns:ahyp="http://schemas.microsoft.com/office/drawing/2018/hyperlinkcolor" val="tx"/>
                    </a:ext>
                  </a:extLst>
                </a:hlinkClick>
              </a:rPr>
              <a:t>Chaurasia</a:t>
            </a:r>
            <a:r>
              <a:rPr lang="en-IN" sz="900" dirty="0">
                <a:solidFill>
                  <a:srgbClr val="1D6FAC"/>
                </a:solidFill>
                <a:latin typeface="Arial"/>
                <a:ea typeface="Calibri"/>
                <a:cs typeface="Arial"/>
                <a:hlinkClick r:id="rId12">
                  <a:extLst>
                    <a:ext uri="{A12FA001-AC4F-418D-AE19-62706E023703}">
                      <ahyp:hlinkClr xmlns:ahyp="http://schemas.microsoft.com/office/drawing/2018/hyperlinkcolor" val="tx"/>
                    </a:ext>
                  </a:extLst>
                </a:hlinkClick>
              </a:rPr>
              <a:t> - Partner - CorpAcumen Advisors LLP | LinkedIn</a:t>
            </a:r>
            <a:endParaRPr lang="en-IN" sz="900" dirty="0">
              <a:solidFill>
                <a:srgbClr val="1D6FAC"/>
              </a:solidFill>
              <a:latin typeface="Arial"/>
              <a:ea typeface="Calibri"/>
              <a:cs typeface="Arial"/>
            </a:endParaRPr>
          </a:p>
        </p:txBody>
      </p:sp>
      <p:pic>
        <p:nvPicPr>
          <p:cNvPr id="6" name="Picture 5" descr="A blue square with white letters&#10;&#10;Description automatically generated">
            <a:extLst>
              <a:ext uri="{FF2B5EF4-FFF2-40B4-BE49-F238E27FC236}">
                <a16:creationId xmlns:a16="http://schemas.microsoft.com/office/drawing/2014/main" id="{0605DCCC-D1C1-A941-A132-31B4B57D091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5529" y="6081058"/>
            <a:ext cx="238125" cy="238125"/>
          </a:xfrm>
          <a:prstGeom prst="rect">
            <a:avLst/>
          </a:prstGeom>
        </p:spPr>
      </p:pic>
      <p:sp>
        <p:nvSpPr>
          <p:cNvPr id="8" name="TextBox 7">
            <a:extLst>
              <a:ext uri="{FF2B5EF4-FFF2-40B4-BE49-F238E27FC236}">
                <a16:creationId xmlns:a16="http://schemas.microsoft.com/office/drawing/2014/main" id="{A25E1299-CE6D-8348-B42C-C97DC2CCABA8}"/>
              </a:ext>
            </a:extLst>
          </p:cNvPr>
          <p:cNvSpPr txBox="1"/>
          <p:nvPr/>
        </p:nvSpPr>
        <p:spPr>
          <a:xfrm>
            <a:off x="3472480" y="6067607"/>
            <a:ext cx="2537463" cy="369331"/>
          </a:xfrm>
          <a:prstGeom prst="rect">
            <a:avLst/>
          </a:prstGeom>
          <a:noFill/>
          <a:ln>
            <a:noFill/>
            <a:miter lim="800000"/>
          </a:ln>
        </p:spPr>
        <p:txBody>
          <a:bodyPr wrap="square">
            <a:spAutoFit/>
          </a:bodyPr>
          <a:lstStyle/>
          <a:p>
            <a:r>
              <a:rPr lang="en-US" sz="900" dirty="0">
                <a:solidFill>
                  <a:srgbClr val="1D6FAC"/>
                </a:solidFill>
                <a:latin typeface="Arial"/>
                <a:ea typeface="Calibri"/>
                <a:cs typeface="Arial"/>
                <a:hlinkClick r:id="rId14">
                  <a:extLst>
                    <a:ext uri="{A12FA001-AC4F-418D-AE19-62706E023703}">
                      <ahyp:hlinkClr xmlns:ahyp="http://schemas.microsoft.com/office/drawing/2018/hyperlinkcolor" val="tx"/>
                    </a:ext>
                  </a:extLst>
                </a:hlinkClick>
              </a:rPr>
              <a:t>Gaurav Mittal - Partner at CorpAcumen - CorpAcumen Advisors LLP | LinkedIn</a:t>
            </a:r>
            <a:endParaRPr lang="en-IN" sz="900" dirty="0">
              <a:solidFill>
                <a:srgbClr val="1D6FAC"/>
              </a:solidFill>
              <a:latin typeface="Arial"/>
              <a:ea typeface="Calibri"/>
              <a:cs typeface="Arial"/>
            </a:endParaRPr>
          </a:p>
        </p:txBody>
      </p:sp>
      <p:pic>
        <p:nvPicPr>
          <p:cNvPr id="9" name="Picture 8" descr="A blue square with white letters&#10;&#10;Description automatically generated">
            <a:extLst>
              <a:ext uri="{FF2B5EF4-FFF2-40B4-BE49-F238E27FC236}">
                <a16:creationId xmlns:a16="http://schemas.microsoft.com/office/drawing/2014/main" id="{3F35787E-FFC8-A499-64B9-537ED2EF85B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98491" y="6126992"/>
            <a:ext cx="238125" cy="238125"/>
          </a:xfrm>
          <a:prstGeom prst="rect">
            <a:avLst/>
          </a:prstGeom>
        </p:spPr>
      </p:pic>
      <p:sp>
        <p:nvSpPr>
          <p:cNvPr id="11" name="TextBox 10">
            <a:extLst>
              <a:ext uri="{FF2B5EF4-FFF2-40B4-BE49-F238E27FC236}">
                <a16:creationId xmlns:a16="http://schemas.microsoft.com/office/drawing/2014/main" id="{4FD12F6D-A20B-3944-741E-59D07A69C583}"/>
              </a:ext>
            </a:extLst>
          </p:cNvPr>
          <p:cNvSpPr txBox="1"/>
          <p:nvPr/>
        </p:nvSpPr>
        <p:spPr>
          <a:xfrm>
            <a:off x="6523115" y="6044215"/>
            <a:ext cx="2531952" cy="369332"/>
          </a:xfrm>
          <a:prstGeom prst="rect">
            <a:avLst/>
          </a:prstGeom>
          <a:noFill/>
          <a:ln>
            <a:noFill/>
            <a:miter lim="800000"/>
          </a:ln>
        </p:spPr>
        <p:txBody>
          <a:bodyPr wrap="square">
            <a:spAutoFit/>
          </a:bodyPr>
          <a:lstStyle/>
          <a:p>
            <a:r>
              <a:rPr lang="en-US" sz="900" dirty="0">
                <a:solidFill>
                  <a:srgbClr val="1D6FAC"/>
                </a:solidFill>
                <a:latin typeface="Arial"/>
                <a:ea typeface="Calibri"/>
                <a:cs typeface="Arial"/>
                <a:hlinkClick r:id="rId15">
                  <a:extLst>
                    <a:ext uri="{A12FA001-AC4F-418D-AE19-62706E023703}">
                      <ahyp:hlinkClr xmlns:ahyp="http://schemas.microsoft.com/office/drawing/2018/hyperlinkcolor" val="tx"/>
                    </a:ext>
                  </a:extLst>
                </a:hlinkClick>
              </a:rPr>
              <a:t>Atul Maheshwari CA, B Com - Partner - CorpAcumen Advisors LLP | LinkedIn</a:t>
            </a:r>
            <a:endParaRPr lang="en-IN" sz="900" dirty="0">
              <a:solidFill>
                <a:srgbClr val="1D6FAC"/>
              </a:solidFill>
              <a:latin typeface="Arial"/>
              <a:ea typeface="Calibri"/>
              <a:cs typeface="Arial"/>
            </a:endParaRPr>
          </a:p>
        </p:txBody>
      </p:sp>
      <p:pic>
        <p:nvPicPr>
          <p:cNvPr id="12" name="Picture 11" descr="A blue square with white letters&#10;&#10;Description automatically generated">
            <a:extLst>
              <a:ext uri="{FF2B5EF4-FFF2-40B4-BE49-F238E27FC236}">
                <a16:creationId xmlns:a16="http://schemas.microsoft.com/office/drawing/2014/main" id="{06B2B10E-28A9-CC4B-0953-50468EE41BE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58926" y="6102537"/>
            <a:ext cx="238125" cy="238125"/>
          </a:xfrm>
          <a:prstGeom prst="rect">
            <a:avLst/>
          </a:prstGeom>
        </p:spPr>
      </p:pic>
      <p:sp>
        <p:nvSpPr>
          <p:cNvPr id="7" name="TextBox 6">
            <a:extLst>
              <a:ext uri="{FF2B5EF4-FFF2-40B4-BE49-F238E27FC236}">
                <a16:creationId xmlns:a16="http://schemas.microsoft.com/office/drawing/2014/main" id="{9E118C4C-97D2-133A-F1C4-E542A57B3DA8}"/>
              </a:ext>
            </a:extLst>
          </p:cNvPr>
          <p:cNvSpPr txBox="1"/>
          <p:nvPr/>
        </p:nvSpPr>
        <p:spPr>
          <a:xfrm>
            <a:off x="9259575" y="2462647"/>
            <a:ext cx="2743200" cy="2773067"/>
          </a:xfrm>
          <a:prstGeom prst="rect">
            <a:avLst/>
          </a:prstGeom>
          <a:noFill/>
          <a:ln>
            <a:noFill/>
            <a:miter lim="800000"/>
          </a:ln>
        </p:spPr>
        <p:txBody>
          <a:bodyPr wrap="square">
            <a:spAutoFit/>
          </a:bodyPr>
          <a:lstStyle/>
          <a:p>
            <a:pPr algn="just"/>
            <a:r>
              <a:rPr lang="en-US" sz="1300" dirty="0">
                <a:solidFill>
                  <a:schemeClr val="accent1"/>
                </a:solidFill>
                <a:latin typeface="Arial"/>
                <a:cs typeface="Arial"/>
              </a:rPr>
              <a:t>Preeti, a University of Delhi graduate and fellow member of the Institute of Chartered Accountants of India, has over 13 years of experience in Secretarial practice, Direct and Indirect Tax, TDS compliance, MSME Act, Bank Audits and Trade Mark Registrations. </a:t>
            </a:r>
          </a:p>
          <a:p>
            <a:pPr algn="just"/>
            <a:endParaRPr lang="en-US" sz="1300" dirty="0">
              <a:solidFill>
                <a:schemeClr val="accent1"/>
              </a:solidFill>
              <a:latin typeface="Arial"/>
              <a:cs typeface="Arial"/>
            </a:endParaRPr>
          </a:p>
          <a:p>
            <a:pPr algn="just"/>
            <a:r>
              <a:rPr lang="en-US" sz="1300" dirty="0">
                <a:solidFill>
                  <a:schemeClr val="accent1"/>
                </a:solidFill>
                <a:latin typeface="Arial"/>
                <a:cs typeface="Arial"/>
              </a:rPr>
              <a:t>She is also actively involved in various professional groups and associations.</a:t>
            </a:r>
            <a:endParaRPr lang="en-IN" sz="1300" dirty="0">
              <a:solidFill>
                <a:schemeClr val="accent1"/>
              </a:solidFill>
              <a:latin typeface="Arial"/>
              <a:cs typeface="Arial"/>
            </a:endParaRPr>
          </a:p>
        </p:txBody>
      </p:sp>
      <p:sp>
        <p:nvSpPr>
          <p:cNvPr id="10" name="Text Placeholder 4">
            <a:extLst>
              <a:ext uri="{FF2B5EF4-FFF2-40B4-BE49-F238E27FC236}">
                <a16:creationId xmlns:a16="http://schemas.microsoft.com/office/drawing/2014/main" id="{AC523CE3-AB42-295D-C094-A2B85315A086}"/>
              </a:ext>
            </a:extLst>
          </p:cNvPr>
          <p:cNvSpPr txBox="1">
            <a:spLocks/>
          </p:cNvSpPr>
          <p:nvPr/>
        </p:nvSpPr>
        <p:spPr bwMode="gray">
          <a:xfrm>
            <a:off x="9325561" y="1792966"/>
            <a:ext cx="2423160" cy="658368"/>
          </a:xfrm>
          <a:prstGeom prst="rect">
            <a:avLst/>
          </a:prstGeom>
          <a:noFill/>
          <a:effectLst/>
        </p:spPr>
        <p:txBody>
          <a:bodyPr vert="horz" lIns="0" tIns="0" rIns="0" bIns="64008"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kern="1200">
                <a:solidFill>
                  <a:schemeClr val="accent1">
                    <a:lumMod val="75000"/>
                    <a:lumOff val="25000"/>
                  </a:schemeClr>
                </a:solidFill>
                <a:latin typeface="+mn-lt"/>
                <a:ea typeface="+mn-ea"/>
                <a:cs typeface="+mn-cs"/>
              </a:defRPr>
            </a:lvl1pPr>
            <a:lvl2pPr marL="2286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IN" dirty="0"/>
              <a:t>Preeti Goyal</a:t>
            </a:r>
          </a:p>
        </p:txBody>
      </p:sp>
      <p:pic>
        <p:nvPicPr>
          <p:cNvPr id="13" name="Picture 12">
            <a:extLst>
              <a:ext uri="{FF2B5EF4-FFF2-40B4-BE49-F238E27FC236}">
                <a16:creationId xmlns:a16="http://schemas.microsoft.com/office/drawing/2014/main" id="{66B55F52-0258-F9A4-1B5F-15272B826C0A}"/>
              </a:ext>
            </a:extLst>
          </p:cNvPr>
          <p:cNvPicPr>
            <a:picLocks/>
          </p:cNvPicPr>
          <p:nvPr/>
        </p:nvPicPr>
        <p:blipFill rotWithShape="1">
          <a:blip r:embed="rId16" cstate="print">
            <a:extLst>
              <a:ext uri="{28A0092B-C50C-407E-A947-70E740481C1C}">
                <a14:useLocalDpi xmlns:a14="http://schemas.microsoft.com/office/drawing/2010/main" val="0"/>
              </a:ext>
            </a:extLst>
          </a:blip>
          <a:srcRect l="7677" t="25082" r="6830" b="26127"/>
          <a:stretch/>
        </p:blipFill>
        <p:spPr>
          <a:xfrm>
            <a:off x="9216000" y="566709"/>
            <a:ext cx="1439770" cy="1461540"/>
          </a:xfrm>
          <a:prstGeom prst="ellipse">
            <a:avLst/>
          </a:prstGeom>
          <a:ln>
            <a:solidFill>
              <a:schemeClr val="accent1">
                <a:lumMod val="75000"/>
                <a:lumOff val="25000"/>
              </a:schemeClr>
            </a:solidFill>
          </a:ln>
        </p:spPr>
      </p:pic>
      <p:sp>
        <p:nvSpPr>
          <p:cNvPr id="16" name="TextBox 15">
            <a:extLst>
              <a:ext uri="{FF2B5EF4-FFF2-40B4-BE49-F238E27FC236}">
                <a16:creationId xmlns:a16="http://schemas.microsoft.com/office/drawing/2014/main" id="{81EB7637-7793-3FA1-E765-5695EBD078EE}"/>
              </a:ext>
            </a:extLst>
          </p:cNvPr>
          <p:cNvSpPr txBox="1"/>
          <p:nvPr/>
        </p:nvSpPr>
        <p:spPr>
          <a:xfrm rot="-10800000" flipV="1">
            <a:off x="9513259" y="5657378"/>
            <a:ext cx="2743200" cy="138499"/>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900" dirty="0">
                <a:solidFill>
                  <a:srgbClr val="0070C0"/>
                </a:solidFill>
                <a:latin typeface="Arial"/>
                <a:cs typeface="Segoe UI"/>
                <a:hlinkClick r:id="rId9">
                  <a:extLst>
                    <a:ext uri="{A12FA001-AC4F-418D-AE19-62706E023703}">
                      <ahyp:hlinkClr xmlns:ahyp="http://schemas.microsoft.com/office/drawing/2018/hyperlinkcolor" val="tx"/>
                    </a:ext>
                  </a:extLst>
                </a:hlinkClick>
              </a:rPr>
              <a:t>Preeti.goyal@corpacumen.com</a:t>
            </a:r>
            <a:endParaRPr lang="en-US" dirty="0">
              <a:solidFill>
                <a:srgbClr val="0070C0"/>
              </a:solidFill>
              <a:latin typeface="Arial"/>
              <a:cs typeface="Arial"/>
              <a:hlinkClick r:id="rId9">
                <a:extLst>
                  <a:ext uri="{A12FA001-AC4F-418D-AE19-62706E023703}">
                    <ahyp:hlinkClr xmlns:ahyp="http://schemas.microsoft.com/office/drawing/2018/hyperlinkcolor" val="tx"/>
                  </a:ext>
                </a:extLst>
              </a:hlinkClick>
            </a:endParaRPr>
          </a:p>
        </p:txBody>
      </p:sp>
      <p:sp>
        <p:nvSpPr>
          <p:cNvPr id="17" name="TextBox 16">
            <a:extLst>
              <a:ext uri="{FF2B5EF4-FFF2-40B4-BE49-F238E27FC236}">
                <a16:creationId xmlns:a16="http://schemas.microsoft.com/office/drawing/2014/main" id="{C20F0AC8-E495-7053-75D6-552FE6A89DF5}"/>
              </a:ext>
            </a:extLst>
          </p:cNvPr>
          <p:cNvSpPr txBox="1"/>
          <p:nvPr/>
        </p:nvSpPr>
        <p:spPr>
          <a:xfrm>
            <a:off x="9513259" y="5901683"/>
            <a:ext cx="1170820" cy="15388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1000" dirty="0">
                <a:solidFill>
                  <a:srgbClr val="1D6FAC"/>
                </a:solidFill>
                <a:latin typeface="Arial"/>
                <a:cs typeface="Arial"/>
              </a:rPr>
              <a:t>91-9810180456</a:t>
            </a:r>
            <a:endParaRPr lang="en-US" sz="1000" dirty="0">
              <a:cs typeface="Arial"/>
            </a:endParaRPr>
          </a:p>
        </p:txBody>
      </p:sp>
      <p:pic>
        <p:nvPicPr>
          <p:cNvPr id="18" name="Picture 17">
            <a:extLst>
              <a:ext uri="{FF2B5EF4-FFF2-40B4-BE49-F238E27FC236}">
                <a16:creationId xmlns:a16="http://schemas.microsoft.com/office/drawing/2014/main" id="{660064B5-7B15-9462-3109-B91CA99DEB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3049" y="5877923"/>
            <a:ext cx="197207" cy="197207"/>
          </a:xfrm>
          <a:prstGeom prst="rect">
            <a:avLst/>
          </a:prstGeom>
        </p:spPr>
      </p:pic>
    </p:spTree>
    <p:extLst>
      <p:ext uri="{BB962C8B-B14F-4D97-AF65-F5344CB8AC3E}">
        <p14:creationId xmlns:p14="http://schemas.microsoft.com/office/powerpoint/2010/main" val="130538080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usiness handshake">
            <a:extLst>
              <a:ext uri="{FF2B5EF4-FFF2-40B4-BE49-F238E27FC236}">
                <a16:creationId xmlns:a16="http://schemas.microsoft.com/office/drawing/2014/main" id="{57966F3A-713B-FF4A-BEA6-67483DCEB85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885" y="0"/>
            <a:ext cx="12202886" cy="1876890"/>
          </a:xfrm>
          <a:prstGeom prst="rect">
            <a:avLst/>
          </a:prstGeom>
        </p:spPr>
      </p:pic>
      <p:sp>
        <p:nvSpPr>
          <p:cNvPr id="20" name="Rectangle 19">
            <a:extLst>
              <a:ext uri="{FF2B5EF4-FFF2-40B4-BE49-F238E27FC236}">
                <a16:creationId xmlns:a16="http://schemas.microsoft.com/office/drawing/2014/main" id="{3956E56F-341F-494E-BA05-4D132224710D}"/>
              </a:ext>
            </a:extLst>
          </p:cNvPr>
          <p:cNvSpPr/>
          <p:nvPr/>
        </p:nvSpPr>
        <p:spPr bwMode="white">
          <a:xfrm>
            <a:off x="-7078" y="-2"/>
            <a:ext cx="12202886" cy="1872345"/>
          </a:xfrm>
          <a:prstGeom prst="rect">
            <a:avLst/>
          </a:prstGeom>
          <a:gradFill>
            <a:gsLst>
              <a:gs pos="100000">
                <a:schemeClr val="accent1">
                  <a:lumMod val="75000"/>
                  <a:lumOff val="25000"/>
                  <a:alpha val="34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ts val="0"/>
              </a:spcBef>
              <a:spcAft>
                <a:spcPts val="600"/>
              </a:spcAft>
            </a:pPr>
            <a:endParaRPr lang="en-US" sz="1800" dirty="0"/>
          </a:p>
        </p:txBody>
      </p:sp>
      <p:sp>
        <p:nvSpPr>
          <p:cNvPr id="43" name="Content Placeholder 12">
            <a:extLst>
              <a:ext uri="{FF2B5EF4-FFF2-40B4-BE49-F238E27FC236}">
                <a16:creationId xmlns:a16="http://schemas.microsoft.com/office/drawing/2014/main" id="{27C97417-EFF5-9868-A19C-AE3AE355A0FD}"/>
              </a:ext>
            </a:extLst>
          </p:cNvPr>
          <p:cNvSpPr txBox="1">
            <a:spLocks/>
          </p:cNvSpPr>
          <p:nvPr/>
        </p:nvSpPr>
        <p:spPr bwMode="black">
          <a:xfrm>
            <a:off x="3310088" y="2859130"/>
            <a:ext cx="2739079" cy="2183690"/>
          </a:xfrm>
          <a:prstGeom prst="rect">
            <a:avLst/>
          </a:prstGeom>
        </p:spPr>
        <p:txBody>
          <a:bodyPr vert="horz" lIns="0" tIns="0" rIns="0" bIns="0" rtlCol="0" anchor="t">
            <a:noAutofit/>
          </a:bodyPr>
          <a:lstStyle>
            <a:lvl1pPr marL="0" indent="0" algn="l" defTabSz="914400" rtl="0" eaLnBrk="1" latinLnBrk="0" hangingPunct="1">
              <a:lnSpc>
                <a:spcPct val="100000"/>
              </a:lnSpc>
              <a:spcBef>
                <a:spcPts val="1500"/>
              </a:spcBef>
              <a:spcAft>
                <a:spcPts val="0"/>
              </a:spcAft>
              <a:buFont typeface="Arial" panose="020B0604020202020204" pitchFamily="34" charset="0"/>
              <a:buNone/>
              <a:defRPr sz="1600" b="0" kern="1200">
                <a:solidFill>
                  <a:schemeClr val="accent1"/>
                </a:solidFill>
                <a:latin typeface="+mn-lt"/>
                <a:ea typeface="+mn-ea"/>
                <a:cs typeface="+mn-cs"/>
              </a:defRPr>
            </a:lvl1pPr>
            <a:lvl2pPr marL="182880"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600" b="0" kern="1200">
                <a:solidFill>
                  <a:schemeClr val="accent1"/>
                </a:solidFill>
                <a:latin typeface="+mn-lt"/>
                <a:ea typeface="+mn-ea"/>
                <a:cs typeface="+mn-cs"/>
              </a:defRPr>
            </a:lvl2pPr>
            <a:lvl3pPr marL="365760"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600" b="0" kern="1200">
                <a:solidFill>
                  <a:schemeClr val="accent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n-US" sz="1300" dirty="0">
                <a:latin typeface="Arial"/>
                <a:cs typeface="Arial"/>
              </a:rPr>
              <a:t>A Company Secretary and law graduate specializes in corporate laws, capital markets, and corporate governance. </a:t>
            </a:r>
          </a:p>
          <a:p>
            <a:pPr algn="just">
              <a:spcBef>
                <a:spcPts val="0"/>
              </a:spcBef>
            </a:pPr>
            <a:endParaRPr lang="en-US" sz="1300" dirty="0">
              <a:latin typeface="Arial"/>
              <a:cs typeface="Arial"/>
            </a:endParaRPr>
          </a:p>
          <a:p>
            <a:pPr algn="just">
              <a:spcBef>
                <a:spcPts val="0"/>
              </a:spcBef>
            </a:pPr>
            <a:r>
              <a:rPr lang="en-US" sz="1300" dirty="0">
                <a:latin typeface="Arial"/>
                <a:cs typeface="Arial"/>
              </a:rPr>
              <a:t>She has extensive experience in India entry and global business setup, especially in Kingdom of Saudi Arabia. </a:t>
            </a:r>
          </a:p>
          <a:p>
            <a:pPr algn="just">
              <a:spcBef>
                <a:spcPts val="0"/>
              </a:spcBef>
            </a:pPr>
            <a:endParaRPr lang="en-US" sz="1300" dirty="0">
              <a:latin typeface="Arial"/>
              <a:cs typeface="Arial"/>
            </a:endParaRPr>
          </a:p>
          <a:p>
            <a:pPr algn="just">
              <a:spcBef>
                <a:spcPts val="0"/>
              </a:spcBef>
            </a:pPr>
            <a:r>
              <a:rPr lang="en-US" sz="1300" dirty="0">
                <a:latin typeface="Arial"/>
                <a:cs typeface="Arial"/>
              </a:rPr>
              <a:t>She has served various sectors and authored articles on fundraising and SEBI compliances.</a:t>
            </a:r>
          </a:p>
        </p:txBody>
      </p:sp>
      <p:sp>
        <p:nvSpPr>
          <p:cNvPr id="44" name="Text Placeholder 11">
            <a:extLst>
              <a:ext uri="{FF2B5EF4-FFF2-40B4-BE49-F238E27FC236}">
                <a16:creationId xmlns:a16="http://schemas.microsoft.com/office/drawing/2014/main" id="{167FEF70-C99A-3C36-6672-900D1434E105}"/>
              </a:ext>
            </a:extLst>
          </p:cNvPr>
          <p:cNvSpPr txBox="1">
            <a:spLocks/>
          </p:cNvSpPr>
          <p:nvPr/>
        </p:nvSpPr>
        <p:spPr bwMode="gray">
          <a:xfrm>
            <a:off x="3278093" y="2397258"/>
            <a:ext cx="2435255" cy="404368"/>
          </a:xfrm>
          <a:prstGeom prst="rect">
            <a:avLst/>
          </a:prstGeom>
          <a:noFill/>
          <a:effectLst/>
        </p:spPr>
        <p:txBody>
          <a:bodyPr vert="horz" lIns="0" tIns="0" rIns="0" bIns="64008"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kern="1200">
                <a:solidFill>
                  <a:schemeClr val="accent1">
                    <a:lumMod val="75000"/>
                    <a:lumOff val="25000"/>
                  </a:schemeClr>
                </a:solidFill>
                <a:latin typeface="+mn-lt"/>
                <a:ea typeface="+mn-ea"/>
                <a:cs typeface="+mn-cs"/>
              </a:defRPr>
            </a:lvl1pPr>
            <a:lvl2pPr marL="2286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dirty="0" err="1"/>
              <a:t>Iram</a:t>
            </a:r>
            <a:r>
              <a:rPr lang="en-US" dirty="0"/>
              <a:t> </a:t>
            </a:r>
            <a:r>
              <a:rPr lang="en-US" dirty="0" err="1"/>
              <a:t>Naaz</a:t>
            </a:r>
            <a:endParaRPr lang="en-US" dirty="0"/>
          </a:p>
        </p:txBody>
      </p:sp>
      <p:sp>
        <p:nvSpPr>
          <p:cNvPr id="63" name="TextBox 62">
            <a:extLst>
              <a:ext uri="{FF2B5EF4-FFF2-40B4-BE49-F238E27FC236}">
                <a16:creationId xmlns:a16="http://schemas.microsoft.com/office/drawing/2014/main" id="{F738E322-2EEF-108C-B600-85C1446E27B6}"/>
              </a:ext>
            </a:extLst>
          </p:cNvPr>
          <p:cNvSpPr txBox="1"/>
          <p:nvPr/>
        </p:nvSpPr>
        <p:spPr>
          <a:xfrm>
            <a:off x="3472078" y="5918399"/>
            <a:ext cx="2743200" cy="15388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1000" dirty="0">
                <a:solidFill>
                  <a:srgbClr val="1D6FAC"/>
                </a:solidFill>
                <a:latin typeface="Arial"/>
                <a:cs typeface="Arial"/>
              </a:rPr>
              <a:t>+91 75031 68415</a:t>
            </a:r>
            <a:endParaRPr lang="en-US" dirty="0">
              <a:latin typeface="Arial"/>
              <a:cs typeface="Arial"/>
            </a:endParaRPr>
          </a:p>
        </p:txBody>
      </p:sp>
      <p:pic>
        <p:nvPicPr>
          <p:cNvPr id="66" name="Picture 65">
            <a:extLst>
              <a:ext uri="{FF2B5EF4-FFF2-40B4-BE49-F238E27FC236}">
                <a16:creationId xmlns:a16="http://schemas.microsoft.com/office/drawing/2014/main" id="{569D83ED-2D5E-9F13-1CEC-B563E522E1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9625" y="5910676"/>
            <a:ext cx="197207" cy="197207"/>
          </a:xfrm>
          <a:prstGeom prst="rect">
            <a:avLst/>
          </a:prstGeom>
        </p:spPr>
      </p:pic>
      <p:pic>
        <p:nvPicPr>
          <p:cNvPr id="69" name="Picture 68">
            <a:extLst>
              <a:ext uri="{FF2B5EF4-FFF2-40B4-BE49-F238E27FC236}">
                <a16:creationId xmlns:a16="http://schemas.microsoft.com/office/drawing/2014/main" id="{E4C1232E-7C04-A228-B520-226879B167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7662" y="5662022"/>
            <a:ext cx="256377" cy="256377"/>
          </a:xfrm>
          <a:prstGeom prst="rect">
            <a:avLst/>
          </a:prstGeom>
        </p:spPr>
      </p:pic>
      <p:pic>
        <p:nvPicPr>
          <p:cNvPr id="70" name="Picture 69">
            <a:extLst>
              <a:ext uri="{FF2B5EF4-FFF2-40B4-BE49-F238E27FC236}">
                <a16:creationId xmlns:a16="http://schemas.microsoft.com/office/drawing/2014/main" id="{747DCF4E-88D3-9329-A96E-C706E81BC4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9650" y="5938741"/>
            <a:ext cx="197207" cy="197207"/>
          </a:xfrm>
          <a:prstGeom prst="rect">
            <a:avLst/>
          </a:prstGeom>
        </p:spPr>
      </p:pic>
      <p:sp>
        <p:nvSpPr>
          <p:cNvPr id="73" name="Title 1">
            <a:extLst>
              <a:ext uri="{FF2B5EF4-FFF2-40B4-BE49-F238E27FC236}">
                <a16:creationId xmlns:a16="http://schemas.microsoft.com/office/drawing/2014/main" id="{FDA13394-E8BD-C245-72A4-19D1B7CC1987}"/>
              </a:ext>
            </a:extLst>
          </p:cNvPr>
          <p:cNvSpPr>
            <a:spLocks noGrp="1"/>
          </p:cNvSpPr>
          <p:nvPr>
            <p:ph type="title"/>
          </p:nvPr>
        </p:nvSpPr>
        <p:spPr>
          <a:xfrm>
            <a:off x="414467" y="164435"/>
            <a:ext cx="11091672" cy="492443"/>
          </a:xfrm>
        </p:spPr>
        <p:txBody>
          <a:bodyPr/>
          <a:lstStyle/>
          <a:p>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Our Team </a:t>
            </a:r>
          </a:p>
        </p:txBody>
      </p:sp>
      <p:sp>
        <p:nvSpPr>
          <p:cNvPr id="77" name="TextBox 76">
            <a:extLst>
              <a:ext uri="{FF2B5EF4-FFF2-40B4-BE49-F238E27FC236}">
                <a16:creationId xmlns:a16="http://schemas.microsoft.com/office/drawing/2014/main" id="{ACDCFF00-761E-B4E9-677E-B1F85028EA22}"/>
              </a:ext>
            </a:extLst>
          </p:cNvPr>
          <p:cNvSpPr txBox="1"/>
          <p:nvPr/>
        </p:nvSpPr>
        <p:spPr>
          <a:xfrm>
            <a:off x="3472078" y="5673950"/>
            <a:ext cx="2743200" cy="15388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1000" dirty="0">
                <a:solidFill>
                  <a:srgbClr val="1D6FAC"/>
                </a:solidFill>
                <a:latin typeface="Arial"/>
                <a:cs typeface="Arial"/>
              </a:rPr>
              <a:t>iram.naaz@acumenjuris.com</a:t>
            </a:r>
            <a:endParaRPr lang="en-US" sz="1000" dirty="0">
              <a:solidFill>
                <a:srgbClr val="1D6FAC"/>
              </a:solidFill>
              <a:cs typeface="Arial"/>
            </a:endParaRPr>
          </a:p>
        </p:txBody>
      </p:sp>
      <p:pic>
        <p:nvPicPr>
          <p:cNvPr id="78" name="Picture 77">
            <a:extLst>
              <a:ext uri="{FF2B5EF4-FFF2-40B4-BE49-F238E27FC236}">
                <a16:creationId xmlns:a16="http://schemas.microsoft.com/office/drawing/2014/main" id="{ED47451D-F776-BD8E-E6C0-F413780815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9904" y="5633955"/>
            <a:ext cx="256377" cy="256377"/>
          </a:xfrm>
          <a:prstGeom prst="rect">
            <a:avLst/>
          </a:prstGeom>
        </p:spPr>
      </p:pic>
      <p:sp>
        <p:nvSpPr>
          <p:cNvPr id="29" name="Content Placeholder 12">
            <a:extLst>
              <a:ext uri="{FF2B5EF4-FFF2-40B4-BE49-F238E27FC236}">
                <a16:creationId xmlns:a16="http://schemas.microsoft.com/office/drawing/2014/main" id="{D6F63322-3C0A-6750-D7FC-A0B821F4ED68}"/>
              </a:ext>
            </a:extLst>
          </p:cNvPr>
          <p:cNvSpPr txBox="1">
            <a:spLocks/>
          </p:cNvSpPr>
          <p:nvPr/>
        </p:nvSpPr>
        <p:spPr bwMode="black">
          <a:xfrm>
            <a:off x="6348347" y="2791022"/>
            <a:ext cx="2609425" cy="3438517"/>
          </a:xfrm>
          <a:prstGeom prst="rect">
            <a:avLst/>
          </a:prstGeom>
        </p:spPr>
        <p:txBody>
          <a:bodyPr vert="horz" lIns="0" tIns="0" rIns="0" bIns="0" rtlCol="0">
            <a:noAutofit/>
          </a:bodyPr>
          <a:lstStyle>
            <a:lvl1pPr marL="0" indent="0" algn="l" defTabSz="914400" rtl="0" eaLnBrk="1" latinLnBrk="0" hangingPunct="1">
              <a:lnSpc>
                <a:spcPct val="100000"/>
              </a:lnSpc>
              <a:spcBef>
                <a:spcPts val="1500"/>
              </a:spcBef>
              <a:spcAft>
                <a:spcPts val="0"/>
              </a:spcAft>
              <a:buFont typeface="Arial" panose="020B0604020202020204" pitchFamily="34" charset="0"/>
              <a:buNone/>
              <a:defRPr sz="1600" b="0" kern="1200">
                <a:solidFill>
                  <a:schemeClr val="accent1"/>
                </a:solidFill>
                <a:latin typeface="+mn-lt"/>
                <a:ea typeface="+mn-ea"/>
                <a:cs typeface="+mn-cs"/>
              </a:defRPr>
            </a:lvl1pPr>
            <a:lvl2pPr marL="182880"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600" b="0" kern="1200">
                <a:solidFill>
                  <a:schemeClr val="accent1"/>
                </a:solidFill>
                <a:latin typeface="+mn-lt"/>
                <a:ea typeface="+mn-ea"/>
                <a:cs typeface="+mn-cs"/>
              </a:defRPr>
            </a:lvl2pPr>
            <a:lvl3pPr marL="365760"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600" b="0" kern="1200">
                <a:solidFill>
                  <a:schemeClr val="accent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n-US" sz="1300" dirty="0">
                <a:latin typeface="Arial"/>
                <a:cs typeface="Arial"/>
              </a:rPr>
              <a:t>A Company Secretary and law graduate, specializes in Corporate transactions, global business setup, cross-border transactions, and sector-specific laws. She advises on corporate laws worldwide, represents clients before judicial bodies, foreign exchange laws and provides legal opinions. </a:t>
            </a:r>
          </a:p>
          <a:p>
            <a:pPr algn="just">
              <a:spcBef>
                <a:spcPts val="0"/>
              </a:spcBef>
            </a:pPr>
            <a:endParaRPr lang="en-US" sz="1300" dirty="0">
              <a:latin typeface="Arial"/>
              <a:cs typeface="Arial"/>
            </a:endParaRPr>
          </a:p>
          <a:p>
            <a:pPr algn="just">
              <a:spcBef>
                <a:spcPts val="0"/>
              </a:spcBef>
            </a:pPr>
            <a:r>
              <a:rPr lang="en-US" sz="1300" dirty="0">
                <a:latin typeface="Arial"/>
                <a:cs typeface="Arial"/>
              </a:rPr>
              <a:t>She specializes in setting up businesses in more than 25 Global Business Jurisdictions. </a:t>
            </a:r>
          </a:p>
        </p:txBody>
      </p:sp>
      <p:sp>
        <p:nvSpPr>
          <p:cNvPr id="30" name="Text Placeholder 11">
            <a:extLst>
              <a:ext uri="{FF2B5EF4-FFF2-40B4-BE49-F238E27FC236}">
                <a16:creationId xmlns:a16="http://schemas.microsoft.com/office/drawing/2014/main" id="{38BD5E1C-8F5C-007A-82EE-8EF97E0801EC}"/>
              </a:ext>
            </a:extLst>
          </p:cNvPr>
          <p:cNvSpPr txBox="1">
            <a:spLocks/>
          </p:cNvSpPr>
          <p:nvPr/>
        </p:nvSpPr>
        <p:spPr bwMode="gray">
          <a:xfrm>
            <a:off x="6348347" y="2370083"/>
            <a:ext cx="2435255" cy="404368"/>
          </a:xfrm>
          <a:prstGeom prst="rect">
            <a:avLst/>
          </a:prstGeom>
          <a:noFill/>
          <a:effectLst/>
        </p:spPr>
        <p:txBody>
          <a:bodyPr vert="horz" lIns="0" tIns="0" rIns="0" bIns="64008"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kern="1200">
                <a:solidFill>
                  <a:schemeClr val="accent1">
                    <a:lumMod val="75000"/>
                    <a:lumOff val="25000"/>
                  </a:schemeClr>
                </a:solidFill>
                <a:latin typeface="+mn-lt"/>
                <a:ea typeface="+mn-ea"/>
                <a:cs typeface="+mn-cs"/>
              </a:defRPr>
            </a:lvl1pPr>
            <a:lvl2pPr marL="2286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dirty="0"/>
              <a:t>Laxmi Sinha</a:t>
            </a:r>
          </a:p>
        </p:txBody>
      </p:sp>
      <p:pic>
        <p:nvPicPr>
          <p:cNvPr id="31" name="Picture 30">
            <a:extLst>
              <a:ext uri="{FF2B5EF4-FFF2-40B4-BE49-F238E27FC236}">
                <a16:creationId xmlns:a16="http://schemas.microsoft.com/office/drawing/2014/main" id="{A4A96B3F-FAB4-5827-195A-C05A89C7FB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187" t="21759" r="15966" b="45719"/>
          <a:stretch/>
        </p:blipFill>
        <p:spPr>
          <a:xfrm>
            <a:off x="6245217" y="886030"/>
            <a:ext cx="1436617" cy="1436617"/>
          </a:xfrm>
          <a:prstGeom prst="ellipse">
            <a:avLst/>
          </a:prstGeom>
          <a:ln>
            <a:solidFill>
              <a:schemeClr val="accent1">
                <a:lumMod val="75000"/>
                <a:lumOff val="25000"/>
              </a:schemeClr>
            </a:solidFill>
          </a:ln>
        </p:spPr>
      </p:pic>
      <p:sp>
        <p:nvSpPr>
          <p:cNvPr id="38" name="TextBox 37">
            <a:extLst>
              <a:ext uri="{FF2B5EF4-FFF2-40B4-BE49-F238E27FC236}">
                <a16:creationId xmlns:a16="http://schemas.microsoft.com/office/drawing/2014/main" id="{77BA60E1-D3BC-F6E4-D070-72E9C44C74C1}"/>
              </a:ext>
            </a:extLst>
          </p:cNvPr>
          <p:cNvSpPr txBox="1"/>
          <p:nvPr/>
        </p:nvSpPr>
        <p:spPr>
          <a:xfrm>
            <a:off x="6654605" y="5943759"/>
            <a:ext cx="1560258" cy="15388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1000" dirty="0">
                <a:solidFill>
                  <a:srgbClr val="1D6FAC"/>
                </a:solidFill>
                <a:latin typeface="Arial"/>
                <a:cs typeface="Arial"/>
              </a:rPr>
              <a:t>+91-96508 62933</a:t>
            </a:r>
            <a:endParaRPr lang="en-US" dirty="0">
              <a:latin typeface="Arial"/>
              <a:cs typeface="Arial"/>
            </a:endParaRPr>
          </a:p>
        </p:txBody>
      </p:sp>
      <p:sp>
        <p:nvSpPr>
          <p:cNvPr id="39" name="TextBox 38">
            <a:extLst>
              <a:ext uri="{FF2B5EF4-FFF2-40B4-BE49-F238E27FC236}">
                <a16:creationId xmlns:a16="http://schemas.microsoft.com/office/drawing/2014/main" id="{45B33FAE-6966-620C-FD42-E3EFE58F1288}"/>
              </a:ext>
            </a:extLst>
          </p:cNvPr>
          <p:cNvSpPr txBox="1"/>
          <p:nvPr/>
        </p:nvSpPr>
        <p:spPr>
          <a:xfrm>
            <a:off x="6676423" y="5673950"/>
            <a:ext cx="2743200" cy="15388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1000" dirty="0">
                <a:solidFill>
                  <a:srgbClr val="1D6FAC"/>
                </a:solidFill>
                <a:latin typeface="Arial"/>
                <a:cs typeface="Arial"/>
              </a:rPr>
              <a:t>laxmi.sinha@acumenjuris.com</a:t>
            </a:r>
            <a:endParaRPr lang="en-US" sz="1000" dirty="0">
              <a:solidFill>
                <a:srgbClr val="1D6FAC"/>
              </a:solidFill>
              <a:cs typeface="Arial"/>
            </a:endParaRPr>
          </a:p>
        </p:txBody>
      </p:sp>
      <p:sp>
        <p:nvSpPr>
          <p:cNvPr id="6" name="TextBox 5">
            <a:extLst>
              <a:ext uri="{FF2B5EF4-FFF2-40B4-BE49-F238E27FC236}">
                <a16:creationId xmlns:a16="http://schemas.microsoft.com/office/drawing/2014/main" id="{0262A23F-9ACB-4A32-9D1F-528F8725BD6D}"/>
              </a:ext>
            </a:extLst>
          </p:cNvPr>
          <p:cNvSpPr txBox="1"/>
          <p:nvPr/>
        </p:nvSpPr>
        <p:spPr>
          <a:xfrm>
            <a:off x="3374113" y="6118641"/>
            <a:ext cx="2959074" cy="400110"/>
          </a:xfrm>
          <a:prstGeom prst="rect">
            <a:avLst/>
          </a:prstGeom>
          <a:noFill/>
          <a:ln>
            <a:noFill/>
            <a:miter lim="800000"/>
          </a:ln>
        </p:spPr>
        <p:txBody>
          <a:bodyPr wrap="square">
            <a:spAutoFit/>
          </a:bodyPr>
          <a:lstStyle/>
          <a:p>
            <a:r>
              <a:rPr lang="en-IN" sz="1000" dirty="0">
                <a:solidFill>
                  <a:srgbClr val="1D6FAC"/>
                </a:solidFill>
                <a:latin typeface="Arial"/>
                <a:cs typeface="Arial"/>
                <a:hlinkClick r:id="rId6">
                  <a:extLst>
                    <a:ext uri="{A12FA001-AC4F-418D-AE19-62706E023703}">
                      <ahyp:hlinkClr xmlns:ahyp="http://schemas.microsoft.com/office/drawing/2018/hyperlinkcolor" val="tx"/>
                    </a:ext>
                  </a:extLst>
                </a:hlinkClick>
              </a:rPr>
              <a:t>IRAM NAAZ - Principal Associate - Corporate &amp; Commercial Laws - ACUMEN JURIS | LinkedIn</a:t>
            </a:r>
            <a:endParaRPr lang="en-IN" sz="1000" dirty="0">
              <a:solidFill>
                <a:srgbClr val="1D6FAC"/>
              </a:solidFill>
              <a:latin typeface="Arial"/>
              <a:cs typeface="Arial"/>
            </a:endParaRPr>
          </a:p>
        </p:txBody>
      </p:sp>
      <p:pic>
        <p:nvPicPr>
          <p:cNvPr id="7" name="Picture 6" descr="A blue square with white letters&#10;&#10;Description automatically generated">
            <a:extLst>
              <a:ext uri="{FF2B5EF4-FFF2-40B4-BE49-F238E27FC236}">
                <a16:creationId xmlns:a16="http://schemas.microsoft.com/office/drawing/2014/main" id="{E6D8CE32-952E-DCBA-DD04-ECB5FB5D92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9030" y="6153759"/>
            <a:ext cx="238125" cy="238125"/>
          </a:xfrm>
          <a:prstGeom prst="rect">
            <a:avLst/>
          </a:prstGeom>
        </p:spPr>
      </p:pic>
      <p:sp>
        <p:nvSpPr>
          <p:cNvPr id="9" name="TextBox 8">
            <a:extLst>
              <a:ext uri="{FF2B5EF4-FFF2-40B4-BE49-F238E27FC236}">
                <a16:creationId xmlns:a16="http://schemas.microsoft.com/office/drawing/2014/main" id="{2E0B9CDD-6F15-D12E-987B-79542FCCD401}"/>
              </a:ext>
            </a:extLst>
          </p:cNvPr>
          <p:cNvSpPr txBox="1"/>
          <p:nvPr/>
        </p:nvSpPr>
        <p:spPr>
          <a:xfrm>
            <a:off x="6546107" y="6135949"/>
            <a:ext cx="2873516" cy="400110"/>
          </a:xfrm>
          <a:prstGeom prst="rect">
            <a:avLst/>
          </a:prstGeom>
          <a:noFill/>
          <a:ln>
            <a:noFill/>
            <a:miter lim="800000"/>
          </a:ln>
        </p:spPr>
        <p:txBody>
          <a:bodyPr wrap="square">
            <a:spAutoFit/>
          </a:bodyPr>
          <a:lstStyle/>
          <a:p>
            <a:r>
              <a:rPr lang="pt-BR" sz="1000" dirty="0">
                <a:solidFill>
                  <a:srgbClr val="1D6FAC"/>
                </a:solidFill>
                <a:latin typeface="Arial"/>
                <a:cs typeface="Arial"/>
                <a:hlinkClick r:id="rId8">
                  <a:extLst>
                    <a:ext uri="{A12FA001-AC4F-418D-AE19-62706E023703}">
                      <ahyp:hlinkClr xmlns:ahyp="http://schemas.microsoft.com/office/drawing/2018/hyperlinkcolor" val="tx"/>
                    </a:ext>
                  </a:extLst>
                </a:hlinkClick>
              </a:rPr>
              <a:t>Laxmi Sinha - Principal Associate - ACUMEN JURIS | LinkedIn</a:t>
            </a:r>
            <a:endParaRPr lang="en-IN" sz="1000" dirty="0">
              <a:solidFill>
                <a:srgbClr val="1D6FAC"/>
              </a:solidFill>
              <a:latin typeface="Arial"/>
              <a:cs typeface="Arial"/>
            </a:endParaRPr>
          </a:p>
        </p:txBody>
      </p:sp>
      <p:pic>
        <p:nvPicPr>
          <p:cNvPr id="3" name="Picture 2">
            <a:extLst>
              <a:ext uri="{FF2B5EF4-FFF2-40B4-BE49-F238E27FC236}">
                <a16:creationId xmlns:a16="http://schemas.microsoft.com/office/drawing/2014/main" id="{5BA1B204-3E83-19A3-32C3-8FF910472F1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313" t="29613" r="14358" b="30849"/>
          <a:stretch/>
        </p:blipFill>
        <p:spPr>
          <a:xfrm>
            <a:off x="3189409" y="878768"/>
            <a:ext cx="1436617" cy="1436617"/>
          </a:xfrm>
          <a:prstGeom prst="ellipse">
            <a:avLst/>
          </a:prstGeom>
          <a:ln>
            <a:solidFill>
              <a:schemeClr val="accent1">
                <a:lumMod val="75000"/>
                <a:lumOff val="25000"/>
              </a:schemeClr>
            </a:solidFill>
          </a:ln>
        </p:spPr>
      </p:pic>
      <p:sp>
        <p:nvSpPr>
          <p:cNvPr id="4" name="Content Placeholder 12">
            <a:extLst>
              <a:ext uri="{FF2B5EF4-FFF2-40B4-BE49-F238E27FC236}">
                <a16:creationId xmlns:a16="http://schemas.microsoft.com/office/drawing/2014/main" id="{B0B33B77-BC68-DE2D-41DC-F2583A222C31}"/>
              </a:ext>
            </a:extLst>
          </p:cNvPr>
          <p:cNvSpPr txBox="1">
            <a:spLocks/>
          </p:cNvSpPr>
          <p:nvPr/>
        </p:nvSpPr>
        <p:spPr bwMode="black">
          <a:xfrm>
            <a:off x="309649" y="2839353"/>
            <a:ext cx="2717807" cy="1601739"/>
          </a:xfrm>
          <a:prstGeom prst="rect">
            <a:avLst/>
          </a:prstGeom>
        </p:spPr>
        <p:txBody>
          <a:bodyPr vert="horz" lIns="0" tIns="0" rIns="0" bIns="0" rtlCol="0" anchor="t">
            <a:noAutofit/>
          </a:bodyPr>
          <a:lstStyle>
            <a:lvl1pPr marL="0" indent="0" algn="l" defTabSz="914400" rtl="0" eaLnBrk="1" latinLnBrk="0" hangingPunct="1">
              <a:lnSpc>
                <a:spcPct val="100000"/>
              </a:lnSpc>
              <a:spcBef>
                <a:spcPts val="1500"/>
              </a:spcBef>
              <a:spcAft>
                <a:spcPts val="0"/>
              </a:spcAft>
              <a:buFont typeface="Arial" panose="020B0604020202020204" pitchFamily="34" charset="0"/>
              <a:buNone/>
              <a:defRPr sz="1600" b="0" kern="1200">
                <a:solidFill>
                  <a:schemeClr val="accent1"/>
                </a:solidFill>
                <a:latin typeface="+mn-lt"/>
                <a:ea typeface="+mn-ea"/>
                <a:cs typeface="+mn-cs"/>
              </a:defRPr>
            </a:lvl1pPr>
            <a:lvl2pPr marL="182880"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600" b="0" kern="1200">
                <a:solidFill>
                  <a:schemeClr val="accent1"/>
                </a:solidFill>
                <a:latin typeface="+mn-lt"/>
                <a:ea typeface="+mn-ea"/>
                <a:cs typeface="+mn-cs"/>
              </a:defRPr>
            </a:lvl2pPr>
            <a:lvl3pPr marL="365760"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600" b="0" kern="1200">
                <a:solidFill>
                  <a:schemeClr val="accent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Bef>
                <a:spcPts val="0"/>
              </a:spcBef>
            </a:pPr>
            <a:r>
              <a:rPr lang="en-US" sz="1300" dirty="0">
                <a:latin typeface="Arial"/>
                <a:cs typeface="Arial"/>
              </a:rPr>
              <a:t>A peer-reviewed Practicing Company Secretary, a Law Graduate, and a Certified POSH Trainer. She has rich experience and expertise in corporate transaction and legal advisory, legal due diligences, secretarial and compliance audits, cross-border transactions, global and Indian business setup, approvals and registrations under securities laws along with various reporting requirements.</a:t>
            </a:r>
          </a:p>
        </p:txBody>
      </p:sp>
      <p:sp>
        <p:nvSpPr>
          <p:cNvPr id="5" name="Text Placeholder 11">
            <a:extLst>
              <a:ext uri="{FF2B5EF4-FFF2-40B4-BE49-F238E27FC236}">
                <a16:creationId xmlns:a16="http://schemas.microsoft.com/office/drawing/2014/main" id="{D1FEA733-1D52-60DD-4B15-AE389C1E61D5}"/>
              </a:ext>
            </a:extLst>
          </p:cNvPr>
          <p:cNvSpPr txBox="1">
            <a:spLocks/>
          </p:cNvSpPr>
          <p:nvPr/>
        </p:nvSpPr>
        <p:spPr bwMode="gray">
          <a:xfrm>
            <a:off x="309649" y="2434985"/>
            <a:ext cx="3602984" cy="404368"/>
          </a:xfrm>
          <a:prstGeom prst="rect">
            <a:avLst/>
          </a:prstGeom>
          <a:noFill/>
          <a:effectLst/>
        </p:spPr>
        <p:txBody>
          <a:bodyPr vert="horz" lIns="0" tIns="0" rIns="0" bIns="64008"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kern="1200">
                <a:solidFill>
                  <a:schemeClr val="accent1">
                    <a:lumMod val="75000"/>
                    <a:lumOff val="25000"/>
                  </a:schemeClr>
                </a:solidFill>
                <a:latin typeface="+mn-lt"/>
                <a:ea typeface="+mn-ea"/>
                <a:cs typeface="+mn-cs"/>
              </a:defRPr>
            </a:lvl1pPr>
            <a:lvl2pPr marL="2286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dirty="0"/>
              <a:t>Nidhi Choudhary </a:t>
            </a:r>
            <a:r>
              <a:rPr lang="en-US" dirty="0" err="1"/>
              <a:t>Khandelia</a:t>
            </a:r>
            <a:r>
              <a:rPr lang="en-US" dirty="0"/>
              <a:t> </a:t>
            </a:r>
          </a:p>
        </p:txBody>
      </p:sp>
      <p:sp>
        <p:nvSpPr>
          <p:cNvPr id="40" name="TextBox 39">
            <a:extLst>
              <a:ext uri="{FF2B5EF4-FFF2-40B4-BE49-F238E27FC236}">
                <a16:creationId xmlns:a16="http://schemas.microsoft.com/office/drawing/2014/main" id="{6DFB4A92-CD5C-045D-C8D9-3E039ED12334}"/>
              </a:ext>
            </a:extLst>
          </p:cNvPr>
          <p:cNvSpPr txBox="1"/>
          <p:nvPr/>
        </p:nvSpPr>
        <p:spPr>
          <a:xfrm>
            <a:off x="580507" y="5671940"/>
            <a:ext cx="3774457" cy="15388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1000" dirty="0">
                <a:solidFill>
                  <a:srgbClr val="1D6FAC"/>
                </a:solidFill>
                <a:latin typeface="Arial"/>
                <a:cs typeface="Arial"/>
              </a:rPr>
              <a:t>nidhi.choudhary@acumenjuris.com</a:t>
            </a:r>
            <a:endParaRPr lang="en-US" sz="1000" dirty="0">
              <a:solidFill>
                <a:srgbClr val="1D6FAC"/>
              </a:solidFill>
              <a:cs typeface="Arial"/>
            </a:endParaRPr>
          </a:p>
        </p:txBody>
      </p:sp>
      <p:sp>
        <p:nvSpPr>
          <p:cNvPr id="41" name="TextBox 40">
            <a:extLst>
              <a:ext uri="{FF2B5EF4-FFF2-40B4-BE49-F238E27FC236}">
                <a16:creationId xmlns:a16="http://schemas.microsoft.com/office/drawing/2014/main" id="{30AEA457-57E1-BA5D-36A4-4815396BE0DE}"/>
              </a:ext>
            </a:extLst>
          </p:cNvPr>
          <p:cNvSpPr txBox="1"/>
          <p:nvPr/>
        </p:nvSpPr>
        <p:spPr>
          <a:xfrm>
            <a:off x="589442" y="5916344"/>
            <a:ext cx="3774457" cy="15388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1000" dirty="0">
                <a:solidFill>
                  <a:srgbClr val="1D6FAC"/>
                </a:solidFill>
                <a:latin typeface="Arial"/>
                <a:cs typeface="Arial"/>
              </a:rPr>
              <a:t>+91-98997 22099</a:t>
            </a:r>
            <a:endParaRPr lang="en-US" dirty="0">
              <a:latin typeface="Arial"/>
              <a:cs typeface="Arial"/>
            </a:endParaRPr>
          </a:p>
        </p:txBody>
      </p:sp>
      <p:pic>
        <p:nvPicPr>
          <p:cNvPr id="42" name="Picture 41">
            <a:extLst>
              <a:ext uri="{FF2B5EF4-FFF2-40B4-BE49-F238E27FC236}">
                <a16:creationId xmlns:a16="http://schemas.microsoft.com/office/drawing/2014/main" id="{8C587315-3B09-D888-6E1F-A1CA47C94D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049" y="5913278"/>
            <a:ext cx="197207" cy="197207"/>
          </a:xfrm>
          <a:prstGeom prst="rect">
            <a:avLst/>
          </a:prstGeom>
        </p:spPr>
      </p:pic>
      <p:pic>
        <p:nvPicPr>
          <p:cNvPr id="8" name="Picture 7">
            <a:extLst>
              <a:ext uri="{FF2B5EF4-FFF2-40B4-BE49-F238E27FC236}">
                <a16:creationId xmlns:a16="http://schemas.microsoft.com/office/drawing/2014/main" id="{1F69583B-1993-45D1-8DC4-8D7BDEF4650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215" t="23819" r="19825" b="40231"/>
          <a:stretch/>
        </p:blipFill>
        <p:spPr>
          <a:xfrm>
            <a:off x="299460" y="847868"/>
            <a:ext cx="1439770" cy="1461540"/>
          </a:xfrm>
          <a:prstGeom prst="ellipse">
            <a:avLst/>
          </a:prstGeom>
          <a:ln>
            <a:solidFill>
              <a:schemeClr val="accent1">
                <a:lumMod val="75000"/>
                <a:lumOff val="25000"/>
              </a:schemeClr>
            </a:solidFill>
          </a:ln>
        </p:spPr>
      </p:pic>
      <p:sp>
        <p:nvSpPr>
          <p:cNvPr id="14" name="TextBox 13">
            <a:extLst>
              <a:ext uri="{FF2B5EF4-FFF2-40B4-BE49-F238E27FC236}">
                <a16:creationId xmlns:a16="http://schemas.microsoft.com/office/drawing/2014/main" id="{7594C584-CC06-8BA4-0FAE-6E8D15740C37}"/>
              </a:ext>
            </a:extLst>
          </p:cNvPr>
          <p:cNvSpPr txBox="1"/>
          <p:nvPr/>
        </p:nvSpPr>
        <p:spPr>
          <a:xfrm>
            <a:off x="520991" y="6128227"/>
            <a:ext cx="2658634" cy="369332"/>
          </a:xfrm>
          <a:prstGeom prst="rect">
            <a:avLst/>
          </a:prstGeom>
          <a:noFill/>
          <a:ln>
            <a:noFill/>
            <a:miter lim="800000"/>
          </a:ln>
        </p:spPr>
        <p:txBody>
          <a:bodyPr wrap="square">
            <a:spAutoFit/>
          </a:bodyPr>
          <a:lstStyle/>
          <a:p>
            <a:r>
              <a:rPr lang="en-IN" sz="900" dirty="0">
                <a:solidFill>
                  <a:srgbClr val="1D6FAC"/>
                </a:solidFill>
                <a:latin typeface="Arial"/>
                <a:cs typeface="Arial"/>
                <a:hlinkClick r:id="rId11">
                  <a:extLst>
                    <a:ext uri="{A12FA001-AC4F-418D-AE19-62706E023703}">
                      <ahyp:hlinkClr xmlns:ahyp="http://schemas.microsoft.com/office/drawing/2018/hyperlinkcolor" val="tx"/>
                    </a:ext>
                  </a:extLst>
                </a:hlinkClick>
              </a:rPr>
              <a:t>Nidhi Choudhary </a:t>
            </a:r>
            <a:r>
              <a:rPr lang="en-IN" sz="900" dirty="0" err="1">
                <a:solidFill>
                  <a:srgbClr val="1D6FAC"/>
                </a:solidFill>
                <a:latin typeface="Arial"/>
                <a:cs typeface="Arial"/>
                <a:hlinkClick r:id="rId11">
                  <a:extLst>
                    <a:ext uri="{A12FA001-AC4F-418D-AE19-62706E023703}">
                      <ahyp:hlinkClr xmlns:ahyp="http://schemas.microsoft.com/office/drawing/2018/hyperlinkcolor" val="tx"/>
                    </a:ext>
                  </a:extLst>
                </a:hlinkClick>
              </a:rPr>
              <a:t>Khandelia</a:t>
            </a:r>
            <a:r>
              <a:rPr lang="en-IN" sz="900" dirty="0">
                <a:solidFill>
                  <a:srgbClr val="1D6FAC"/>
                </a:solidFill>
                <a:latin typeface="Arial"/>
                <a:cs typeface="Arial"/>
                <a:hlinkClick r:id="rId11">
                  <a:extLst>
                    <a:ext uri="{A12FA001-AC4F-418D-AE19-62706E023703}">
                      <ahyp:hlinkClr xmlns:ahyp="http://schemas.microsoft.com/office/drawing/2018/hyperlinkcolor" val="tx"/>
                    </a:ext>
                  </a:extLst>
                </a:hlinkClick>
              </a:rPr>
              <a:t> - Proud Member - Pink &amp; Blue- A Symbiotic Living | LinkedIn</a:t>
            </a:r>
            <a:endParaRPr lang="en-IN" sz="900" dirty="0">
              <a:solidFill>
                <a:srgbClr val="1D6FAC"/>
              </a:solidFill>
              <a:latin typeface="Arial"/>
              <a:cs typeface="Arial"/>
            </a:endParaRPr>
          </a:p>
        </p:txBody>
      </p:sp>
      <p:pic>
        <p:nvPicPr>
          <p:cNvPr id="12" name="Picture 11">
            <a:extLst>
              <a:ext uri="{FF2B5EF4-FFF2-40B4-BE49-F238E27FC236}">
                <a16:creationId xmlns:a16="http://schemas.microsoft.com/office/drawing/2014/main" id="{F315C008-62B9-AF32-C49E-86E429ED1B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219" y="5620695"/>
            <a:ext cx="256377" cy="256377"/>
          </a:xfrm>
          <a:prstGeom prst="rect">
            <a:avLst/>
          </a:prstGeom>
        </p:spPr>
      </p:pic>
      <p:pic>
        <p:nvPicPr>
          <p:cNvPr id="13" name="Picture 12" descr="A blue square with white letters&#10;&#10;Description automatically generated">
            <a:extLst>
              <a:ext uri="{FF2B5EF4-FFF2-40B4-BE49-F238E27FC236}">
                <a16:creationId xmlns:a16="http://schemas.microsoft.com/office/drawing/2014/main" id="{84A22047-F905-C4DA-2371-D997206AB5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460" y="6216941"/>
            <a:ext cx="238125" cy="238125"/>
          </a:xfrm>
          <a:prstGeom prst="rect">
            <a:avLst/>
          </a:prstGeom>
        </p:spPr>
      </p:pic>
      <p:pic>
        <p:nvPicPr>
          <p:cNvPr id="15" name="Picture 14" descr="A blue square with white letters&#10;&#10;Description automatically generated">
            <a:extLst>
              <a:ext uri="{FF2B5EF4-FFF2-40B4-BE49-F238E27FC236}">
                <a16:creationId xmlns:a16="http://schemas.microsoft.com/office/drawing/2014/main" id="{82BC7FEC-4B87-A8E7-D06F-713EF9B989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7607" y="6207801"/>
            <a:ext cx="238125" cy="238125"/>
          </a:xfrm>
          <a:prstGeom prst="rect">
            <a:avLst/>
          </a:prstGeom>
        </p:spPr>
      </p:pic>
      <p:graphicFrame>
        <p:nvGraphicFramePr>
          <p:cNvPr id="36" name="Diagram 35">
            <a:extLst>
              <a:ext uri="{FF2B5EF4-FFF2-40B4-BE49-F238E27FC236}">
                <a16:creationId xmlns:a16="http://schemas.microsoft.com/office/drawing/2014/main" id="{27C260E2-3954-F05F-4878-33D360D2A0F3}"/>
              </a:ext>
            </a:extLst>
          </p:cNvPr>
          <p:cNvGraphicFramePr/>
          <p:nvPr>
            <p:extLst>
              <p:ext uri="{D42A27DB-BD31-4B8C-83A1-F6EECF244321}">
                <p14:modId xmlns:p14="http://schemas.microsoft.com/office/powerpoint/2010/main" val="814028555"/>
              </p:ext>
            </p:extLst>
          </p:nvPr>
        </p:nvGraphicFramePr>
        <p:xfrm>
          <a:off x="8167831" y="1748723"/>
          <a:ext cx="4596422" cy="468754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 name="Text Placeholder 11">
            <a:extLst>
              <a:ext uri="{FF2B5EF4-FFF2-40B4-BE49-F238E27FC236}">
                <a16:creationId xmlns:a16="http://schemas.microsoft.com/office/drawing/2014/main" id="{A88B591F-B1F1-9FB1-DED7-54FC7ED64642}"/>
              </a:ext>
            </a:extLst>
          </p:cNvPr>
          <p:cNvSpPr txBox="1">
            <a:spLocks/>
          </p:cNvSpPr>
          <p:nvPr/>
        </p:nvSpPr>
        <p:spPr bwMode="gray">
          <a:xfrm>
            <a:off x="10136317" y="1392857"/>
            <a:ext cx="1053895" cy="404368"/>
          </a:xfrm>
          <a:prstGeom prst="rect">
            <a:avLst/>
          </a:prstGeom>
          <a:noFill/>
          <a:effectLst/>
        </p:spPr>
        <p:txBody>
          <a:bodyPr vert="horz" lIns="0" tIns="0" rIns="0" bIns="64008"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kern="1200">
                <a:solidFill>
                  <a:schemeClr val="accent1">
                    <a:lumMod val="75000"/>
                    <a:lumOff val="25000"/>
                  </a:schemeClr>
                </a:solidFill>
                <a:latin typeface="+mn-lt"/>
                <a:ea typeface="+mn-ea"/>
                <a:cs typeface="+mn-cs"/>
              </a:defRPr>
            </a:lvl1pPr>
            <a:lvl2pPr marL="2286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b="1" dirty="0">
                <a:solidFill>
                  <a:schemeClr val="bg1"/>
                </a:solidFill>
                <a:effectLst>
                  <a:glow rad="139700">
                    <a:schemeClr val="accent2">
                      <a:satMod val="175000"/>
                      <a:alpha val="40000"/>
                    </a:schemeClr>
                  </a:glow>
                </a:effectLst>
              </a:rPr>
              <a:t>Why Us</a:t>
            </a:r>
          </a:p>
        </p:txBody>
      </p:sp>
    </p:spTree>
    <p:extLst>
      <p:ext uri="{BB962C8B-B14F-4D97-AF65-F5344CB8AC3E}">
        <p14:creationId xmlns:p14="http://schemas.microsoft.com/office/powerpoint/2010/main" val="322062487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2" name="Picture 21" descr="Business handshake">
            <a:extLst>
              <a:ext uri="{FF2B5EF4-FFF2-40B4-BE49-F238E27FC236}">
                <a16:creationId xmlns:a16="http://schemas.microsoft.com/office/drawing/2014/main" id="{57966F3A-713B-FF4A-BEA6-67483DCEB8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72" y="0"/>
            <a:ext cx="12202886" cy="1876890"/>
          </a:xfrm>
          <a:prstGeom prst="rect">
            <a:avLst/>
          </a:prstGeom>
        </p:spPr>
      </p:pic>
      <p:sp>
        <p:nvSpPr>
          <p:cNvPr id="20" name="Rectangle 19">
            <a:extLst>
              <a:ext uri="{FF2B5EF4-FFF2-40B4-BE49-F238E27FC236}">
                <a16:creationId xmlns:a16="http://schemas.microsoft.com/office/drawing/2014/main" id="{3956E56F-341F-494E-BA05-4D132224710D}"/>
              </a:ext>
            </a:extLst>
          </p:cNvPr>
          <p:cNvSpPr/>
          <p:nvPr/>
        </p:nvSpPr>
        <p:spPr bwMode="white">
          <a:xfrm>
            <a:off x="1230" y="-631"/>
            <a:ext cx="12199083" cy="1872345"/>
          </a:xfrm>
          <a:prstGeom prst="rect">
            <a:avLst/>
          </a:prstGeom>
          <a:gradFill>
            <a:gsLst>
              <a:gs pos="100000">
                <a:schemeClr val="accent1">
                  <a:lumMod val="75000"/>
                  <a:lumOff val="25000"/>
                  <a:alpha val="34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ts val="0"/>
              </a:spcBef>
              <a:spcAft>
                <a:spcPts val="600"/>
              </a:spcAft>
            </a:pPr>
            <a:endParaRPr lang="en-US" sz="1800"/>
          </a:p>
        </p:txBody>
      </p:sp>
      <p:sp>
        <p:nvSpPr>
          <p:cNvPr id="2" name="Title 1">
            <a:extLst>
              <a:ext uri="{FF2B5EF4-FFF2-40B4-BE49-F238E27FC236}">
                <a16:creationId xmlns:a16="http://schemas.microsoft.com/office/drawing/2014/main" id="{596498B2-D0FD-4247-A928-33A2C68313BE}"/>
              </a:ext>
            </a:extLst>
          </p:cNvPr>
          <p:cNvSpPr>
            <a:spLocks noGrp="1"/>
          </p:cNvSpPr>
          <p:nvPr>
            <p:ph type="title"/>
          </p:nvPr>
        </p:nvSpPr>
        <p:spPr>
          <a:xfrm>
            <a:off x="414467" y="164435"/>
            <a:ext cx="11091672" cy="492443"/>
          </a:xfrm>
        </p:spPr>
        <p:txBody>
          <a:bodyPr/>
          <a:lstStyle/>
          <a:p>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Our Global Partners </a:t>
            </a:r>
          </a:p>
        </p:txBody>
      </p:sp>
      <p:pic>
        <p:nvPicPr>
          <p:cNvPr id="43" name="Picture 42">
            <a:extLst>
              <a:ext uri="{FF2B5EF4-FFF2-40B4-BE49-F238E27FC236}">
                <a16:creationId xmlns:a16="http://schemas.microsoft.com/office/drawing/2014/main" id="{C0F0EB20-AD7C-7EF6-4C5F-138F744273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0781" y="6094727"/>
            <a:ext cx="197207" cy="197207"/>
          </a:xfrm>
          <a:prstGeom prst="rect">
            <a:avLst/>
          </a:prstGeom>
        </p:spPr>
      </p:pic>
      <p:pic>
        <p:nvPicPr>
          <p:cNvPr id="44" name="Picture 43">
            <a:extLst>
              <a:ext uri="{FF2B5EF4-FFF2-40B4-BE49-F238E27FC236}">
                <a16:creationId xmlns:a16="http://schemas.microsoft.com/office/drawing/2014/main" id="{ED01D8D4-B4D5-C051-2B10-910C675567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0881" y="5800226"/>
            <a:ext cx="256377" cy="256377"/>
          </a:xfrm>
          <a:prstGeom prst="rect">
            <a:avLst/>
          </a:prstGeom>
        </p:spPr>
      </p:pic>
      <p:sp>
        <p:nvSpPr>
          <p:cNvPr id="63" name="TextBox 62">
            <a:extLst>
              <a:ext uri="{FF2B5EF4-FFF2-40B4-BE49-F238E27FC236}">
                <a16:creationId xmlns:a16="http://schemas.microsoft.com/office/drawing/2014/main" id="{F77268FC-711F-F1BA-7FD8-D7214F71493B}"/>
              </a:ext>
            </a:extLst>
          </p:cNvPr>
          <p:cNvSpPr txBox="1"/>
          <p:nvPr/>
        </p:nvSpPr>
        <p:spPr>
          <a:xfrm>
            <a:off x="3505319" y="2669843"/>
            <a:ext cx="2689996" cy="3173176"/>
          </a:xfrm>
          <a:prstGeom prst="rect">
            <a:avLst/>
          </a:prstGeom>
          <a:noFill/>
          <a:ln>
            <a:noFill/>
            <a:miter lim="800000"/>
          </a:ln>
        </p:spPr>
        <p:txBody>
          <a:bodyPr wrap="square">
            <a:spAutoFit/>
          </a:bodyPr>
          <a:lstStyle/>
          <a:p>
            <a:pPr algn="just"/>
            <a:r>
              <a:rPr lang="en-US" sz="1300" dirty="0">
                <a:solidFill>
                  <a:schemeClr val="accent1"/>
                </a:solidFill>
                <a:latin typeface="Arial"/>
                <a:cs typeface="Arial"/>
              </a:rPr>
              <a:t>A Fellow Member of the ICSI and an Associate Member of the ICAS and a fellow Member of the Chartered Institute of Arbitrators and the Singapore Institute of Arbitrators, holds experience in cross border acquisitions, expanding businesses, starting new ventures, fund raise, listing compliances </a:t>
            </a:r>
          </a:p>
          <a:p>
            <a:pPr algn="just"/>
            <a:endParaRPr lang="en-US" sz="1300" dirty="0">
              <a:solidFill>
                <a:schemeClr val="accent1"/>
              </a:solidFill>
              <a:latin typeface="Arial"/>
              <a:cs typeface="Arial"/>
            </a:endParaRPr>
          </a:p>
          <a:p>
            <a:pPr algn="just"/>
            <a:r>
              <a:rPr lang="en-US" sz="1300" dirty="0">
                <a:solidFill>
                  <a:schemeClr val="accent1"/>
                </a:solidFill>
                <a:latin typeface="Arial"/>
                <a:cs typeface="Arial"/>
              </a:rPr>
              <a:t>He provides his expert assistance on starting, scaling and saving businesses across Asia, Middle East and Africa.</a:t>
            </a:r>
            <a:endParaRPr lang="en-IN" sz="1300" dirty="0">
              <a:solidFill>
                <a:schemeClr val="accent1"/>
              </a:solidFill>
              <a:latin typeface="Arial"/>
              <a:cs typeface="Arial"/>
            </a:endParaRPr>
          </a:p>
        </p:txBody>
      </p:sp>
      <p:sp>
        <p:nvSpPr>
          <p:cNvPr id="65" name="Text Placeholder 11">
            <a:extLst>
              <a:ext uri="{FF2B5EF4-FFF2-40B4-BE49-F238E27FC236}">
                <a16:creationId xmlns:a16="http://schemas.microsoft.com/office/drawing/2014/main" id="{0FDEB658-61F1-ADCC-2DDF-7DB6814AAC12}"/>
              </a:ext>
            </a:extLst>
          </p:cNvPr>
          <p:cNvSpPr txBox="1">
            <a:spLocks/>
          </p:cNvSpPr>
          <p:nvPr/>
        </p:nvSpPr>
        <p:spPr bwMode="gray">
          <a:xfrm>
            <a:off x="3614099" y="2167893"/>
            <a:ext cx="2435255" cy="404368"/>
          </a:xfrm>
          <a:prstGeom prst="rect">
            <a:avLst/>
          </a:prstGeom>
          <a:noFill/>
          <a:effectLst/>
        </p:spPr>
        <p:txBody>
          <a:bodyPr vert="horz" lIns="0" tIns="0" rIns="0" bIns="64008"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kern="1200">
                <a:solidFill>
                  <a:schemeClr val="accent1">
                    <a:lumMod val="75000"/>
                    <a:lumOff val="25000"/>
                  </a:schemeClr>
                </a:solidFill>
                <a:latin typeface="+mn-lt"/>
                <a:ea typeface="+mn-ea"/>
                <a:cs typeface="+mn-cs"/>
              </a:defRPr>
            </a:lvl1pPr>
            <a:lvl2pPr marL="2286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Kiran Sreedharan</a:t>
            </a:r>
          </a:p>
        </p:txBody>
      </p:sp>
      <p:sp>
        <p:nvSpPr>
          <p:cNvPr id="67" name="TextBox 66">
            <a:extLst>
              <a:ext uri="{FF2B5EF4-FFF2-40B4-BE49-F238E27FC236}">
                <a16:creationId xmlns:a16="http://schemas.microsoft.com/office/drawing/2014/main" id="{1FF8733A-E304-C347-8135-250BCA159D1C}"/>
              </a:ext>
            </a:extLst>
          </p:cNvPr>
          <p:cNvSpPr txBox="1"/>
          <p:nvPr/>
        </p:nvSpPr>
        <p:spPr>
          <a:xfrm>
            <a:off x="3851399" y="6161565"/>
            <a:ext cx="2086005" cy="15388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1000" dirty="0">
                <a:solidFill>
                  <a:srgbClr val="1D6FAC"/>
                </a:solidFill>
                <a:latin typeface="Arial"/>
                <a:cs typeface="Arial"/>
              </a:rPr>
              <a:t>+65 8808 3808</a:t>
            </a:r>
            <a:endParaRPr lang="en-US" dirty="0">
              <a:latin typeface="Arial"/>
              <a:cs typeface="Arial"/>
            </a:endParaRPr>
          </a:p>
        </p:txBody>
      </p:sp>
      <p:sp>
        <p:nvSpPr>
          <p:cNvPr id="69" name="TextBox 68">
            <a:extLst>
              <a:ext uri="{FF2B5EF4-FFF2-40B4-BE49-F238E27FC236}">
                <a16:creationId xmlns:a16="http://schemas.microsoft.com/office/drawing/2014/main" id="{4E2851BF-92DB-FA6F-965F-E484BB683E88}"/>
              </a:ext>
            </a:extLst>
          </p:cNvPr>
          <p:cNvSpPr txBox="1"/>
          <p:nvPr/>
        </p:nvSpPr>
        <p:spPr>
          <a:xfrm>
            <a:off x="3870476" y="5892166"/>
            <a:ext cx="2173183" cy="15388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1000" dirty="0" err="1">
                <a:solidFill>
                  <a:srgbClr val="1D6FAC"/>
                </a:solidFill>
                <a:latin typeface="Arial"/>
                <a:cs typeface="Arial"/>
              </a:rPr>
              <a:t>global@corpacumen.com</a:t>
            </a:r>
            <a:endParaRPr lang="en-US" sz="1000" dirty="0">
              <a:solidFill>
                <a:srgbClr val="1D6FAC"/>
              </a:solidFill>
              <a:cs typeface="Arial"/>
            </a:endParaRPr>
          </a:p>
        </p:txBody>
      </p:sp>
      <p:sp>
        <p:nvSpPr>
          <p:cNvPr id="76" name="TextBox 75">
            <a:extLst>
              <a:ext uri="{FF2B5EF4-FFF2-40B4-BE49-F238E27FC236}">
                <a16:creationId xmlns:a16="http://schemas.microsoft.com/office/drawing/2014/main" id="{FDDE4A3A-8380-1B6D-27FD-1F4527B138C6}"/>
              </a:ext>
            </a:extLst>
          </p:cNvPr>
          <p:cNvSpPr txBox="1"/>
          <p:nvPr/>
        </p:nvSpPr>
        <p:spPr>
          <a:xfrm>
            <a:off x="414467" y="2687082"/>
            <a:ext cx="2961904" cy="3173176"/>
          </a:xfrm>
          <a:prstGeom prst="rect">
            <a:avLst/>
          </a:prstGeom>
          <a:noFill/>
          <a:ln>
            <a:noFill/>
            <a:miter lim="800000"/>
          </a:ln>
        </p:spPr>
        <p:txBody>
          <a:bodyPr wrap="square">
            <a:spAutoFit/>
          </a:bodyPr>
          <a:lstStyle/>
          <a:p>
            <a:pPr algn="just"/>
            <a:r>
              <a:rPr lang="en-US" sz="1300" dirty="0">
                <a:solidFill>
                  <a:schemeClr val="accent1"/>
                </a:solidFill>
                <a:latin typeface="Arial"/>
                <a:cs typeface="Arial"/>
              </a:rPr>
              <a:t>A fellow member of ACCA and holds a certification as a </a:t>
            </a:r>
            <a:r>
              <a:rPr lang="en-US" sz="1300" dirty="0" err="1">
                <a:solidFill>
                  <a:schemeClr val="accent1"/>
                </a:solidFill>
                <a:latin typeface="Arial"/>
                <a:cs typeface="Arial"/>
              </a:rPr>
              <a:t>Decentralised</a:t>
            </a:r>
            <a:r>
              <a:rPr lang="en-US" sz="1300" dirty="0">
                <a:solidFill>
                  <a:schemeClr val="accent1"/>
                </a:solidFill>
                <a:latin typeface="Arial"/>
                <a:cs typeface="Arial"/>
              </a:rPr>
              <a:t> Finance (</a:t>
            </a:r>
            <a:r>
              <a:rPr lang="en-US" sz="1300" dirty="0" err="1">
                <a:solidFill>
                  <a:schemeClr val="accent1"/>
                </a:solidFill>
                <a:latin typeface="Arial"/>
                <a:cs typeface="Arial"/>
              </a:rPr>
              <a:t>DeFi</a:t>
            </a:r>
            <a:r>
              <a:rPr lang="en-US" sz="1300" dirty="0">
                <a:solidFill>
                  <a:schemeClr val="accent1"/>
                </a:solidFill>
                <a:latin typeface="Arial"/>
                <a:cs typeface="Arial"/>
              </a:rPr>
              <a:t>) expert from the Blockchain Council. He is an ECB-approved Executive Director with over 17 years of experience in European Fin-Tech, specializing in Crypto and Blockchain advisory services. </a:t>
            </a:r>
          </a:p>
          <a:p>
            <a:pPr algn="just"/>
            <a:endParaRPr lang="en-US" sz="1300" dirty="0">
              <a:solidFill>
                <a:schemeClr val="accent1"/>
              </a:solidFill>
              <a:latin typeface="Arial"/>
              <a:cs typeface="Arial"/>
            </a:endParaRPr>
          </a:p>
          <a:p>
            <a:pPr algn="just"/>
            <a:r>
              <a:rPr lang="en-US" sz="1300" dirty="0">
                <a:solidFill>
                  <a:schemeClr val="accent1"/>
                </a:solidFill>
                <a:latin typeface="Arial"/>
                <a:cs typeface="Arial"/>
              </a:rPr>
              <a:t>Dinesh supports Crypto and Blockchain companies in setting up operations in the UAE and Europe, and sits on the boards of successful projects in various roles.</a:t>
            </a:r>
            <a:endParaRPr lang="en-IN" sz="1300" dirty="0">
              <a:solidFill>
                <a:schemeClr val="accent1"/>
              </a:solidFill>
              <a:latin typeface="Arial"/>
              <a:cs typeface="Arial"/>
            </a:endParaRPr>
          </a:p>
        </p:txBody>
      </p:sp>
      <p:pic>
        <p:nvPicPr>
          <p:cNvPr id="79" name="Picture 78">
            <a:extLst>
              <a:ext uri="{FF2B5EF4-FFF2-40B4-BE49-F238E27FC236}">
                <a16:creationId xmlns:a16="http://schemas.microsoft.com/office/drawing/2014/main" id="{42C6241F-6A79-5BCF-E874-E1DA5AF09F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991" y="6135343"/>
            <a:ext cx="197207" cy="197207"/>
          </a:xfrm>
          <a:prstGeom prst="rect">
            <a:avLst/>
          </a:prstGeom>
        </p:spPr>
      </p:pic>
      <p:pic>
        <p:nvPicPr>
          <p:cNvPr id="82" name="Picture 81">
            <a:extLst>
              <a:ext uri="{FF2B5EF4-FFF2-40B4-BE49-F238E27FC236}">
                <a16:creationId xmlns:a16="http://schemas.microsoft.com/office/drawing/2014/main" id="{73FF965A-A299-3AF4-DF50-C6381D195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571" y="5842357"/>
            <a:ext cx="256377" cy="256377"/>
          </a:xfrm>
          <a:prstGeom prst="rect">
            <a:avLst/>
          </a:prstGeom>
        </p:spPr>
      </p:pic>
      <p:sp>
        <p:nvSpPr>
          <p:cNvPr id="83" name="TextBox 82">
            <a:extLst>
              <a:ext uri="{FF2B5EF4-FFF2-40B4-BE49-F238E27FC236}">
                <a16:creationId xmlns:a16="http://schemas.microsoft.com/office/drawing/2014/main" id="{1053F2F1-6491-0706-2C59-0636B5BE61CE}"/>
              </a:ext>
            </a:extLst>
          </p:cNvPr>
          <p:cNvSpPr txBox="1"/>
          <p:nvPr/>
        </p:nvSpPr>
        <p:spPr>
          <a:xfrm>
            <a:off x="820626" y="5902689"/>
            <a:ext cx="2743200" cy="15388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1000" dirty="0" err="1">
                <a:solidFill>
                  <a:srgbClr val="1D6FAC"/>
                </a:solidFill>
                <a:latin typeface="Arial"/>
                <a:cs typeface="Arial"/>
              </a:rPr>
              <a:t>global@corpacumen.com</a:t>
            </a:r>
            <a:endParaRPr lang="en-US" sz="1000" dirty="0">
              <a:solidFill>
                <a:srgbClr val="1D6FAC"/>
              </a:solidFill>
              <a:cs typeface="Arial"/>
            </a:endParaRPr>
          </a:p>
        </p:txBody>
      </p:sp>
      <p:sp>
        <p:nvSpPr>
          <p:cNvPr id="84" name="TextBox 83">
            <a:extLst>
              <a:ext uri="{FF2B5EF4-FFF2-40B4-BE49-F238E27FC236}">
                <a16:creationId xmlns:a16="http://schemas.microsoft.com/office/drawing/2014/main" id="{B34172D4-C94C-0670-954B-30D3D26B5D38}"/>
              </a:ext>
            </a:extLst>
          </p:cNvPr>
          <p:cNvSpPr txBox="1"/>
          <p:nvPr/>
        </p:nvSpPr>
        <p:spPr>
          <a:xfrm>
            <a:off x="796825" y="6168749"/>
            <a:ext cx="2743200" cy="15388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1000" dirty="0">
                <a:solidFill>
                  <a:srgbClr val="1D6FAC"/>
                </a:solidFill>
                <a:latin typeface="Arial"/>
                <a:cs typeface="Arial"/>
              </a:rPr>
              <a:t>+353 879876509</a:t>
            </a:r>
            <a:endParaRPr lang="en-US" dirty="0">
              <a:latin typeface="Arial"/>
              <a:cs typeface="Arial"/>
            </a:endParaRPr>
          </a:p>
        </p:txBody>
      </p:sp>
      <p:pic>
        <p:nvPicPr>
          <p:cNvPr id="3" name="Picture 2">
            <a:extLst>
              <a:ext uri="{FF2B5EF4-FFF2-40B4-BE49-F238E27FC236}">
                <a16:creationId xmlns:a16="http://schemas.microsoft.com/office/drawing/2014/main" id="{CC66986A-EC84-7773-0603-343AE6A484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606" t="30653" r="16129" b="33204"/>
          <a:stretch/>
        </p:blipFill>
        <p:spPr>
          <a:xfrm flipH="1">
            <a:off x="688641" y="693233"/>
            <a:ext cx="1318189" cy="1342175"/>
          </a:xfrm>
          <a:prstGeom prst="ellipse">
            <a:avLst/>
          </a:prstGeom>
          <a:ln>
            <a:solidFill>
              <a:schemeClr val="accent1">
                <a:lumMod val="75000"/>
                <a:lumOff val="25000"/>
              </a:schemeClr>
            </a:solidFill>
          </a:ln>
        </p:spPr>
      </p:pic>
      <p:sp>
        <p:nvSpPr>
          <p:cNvPr id="18" name="Text Placeholder 11">
            <a:extLst>
              <a:ext uri="{FF2B5EF4-FFF2-40B4-BE49-F238E27FC236}">
                <a16:creationId xmlns:a16="http://schemas.microsoft.com/office/drawing/2014/main" id="{2852D9EF-DD3B-AB0A-3931-CBC58FBAC860}"/>
              </a:ext>
            </a:extLst>
          </p:cNvPr>
          <p:cNvSpPr txBox="1">
            <a:spLocks/>
          </p:cNvSpPr>
          <p:nvPr/>
        </p:nvSpPr>
        <p:spPr bwMode="gray">
          <a:xfrm>
            <a:off x="496271" y="2186085"/>
            <a:ext cx="2435255" cy="404368"/>
          </a:xfrm>
          <a:prstGeom prst="rect">
            <a:avLst/>
          </a:prstGeom>
          <a:noFill/>
          <a:effectLst/>
        </p:spPr>
        <p:txBody>
          <a:bodyPr vert="horz" lIns="0" tIns="0" rIns="0" bIns="64008"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kern="1200">
                <a:solidFill>
                  <a:schemeClr val="accent1">
                    <a:lumMod val="75000"/>
                    <a:lumOff val="25000"/>
                  </a:schemeClr>
                </a:solidFill>
                <a:latin typeface="+mn-lt"/>
                <a:ea typeface="+mn-ea"/>
                <a:cs typeface="+mn-cs"/>
              </a:defRPr>
            </a:lvl1pPr>
            <a:lvl2pPr marL="2286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Dinesh Dahiya</a:t>
            </a:r>
          </a:p>
        </p:txBody>
      </p:sp>
      <p:sp>
        <p:nvSpPr>
          <p:cNvPr id="19" name="Text Placeholder 11">
            <a:extLst>
              <a:ext uri="{FF2B5EF4-FFF2-40B4-BE49-F238E27FC236}">
                <a16:creationId xmlns:a16="http://schemas.microsoft.com/office/drawing/2014/main" id="{508370CF-AD8B-7BF1-90BC-65060B859C96}"/>
              </a:ext>
            </a:extLst>
          </p:cNvPr>
          <p:cNvSpPr txBox="1">
            <a:spLocks/>
          </p:cNvSpPr>
          <p:nvPr/>
        </p:nvSpPr>
        <p:spPr bwMode="gray">
          <a:xfrm>
            <a:off x="9262415" y="2117146"/>
            <a:ext cx="2435255" cy="404368"/>
          </a:xfrm>
          <a:prstGeom prst="rect">
            <a:avLst/>
          </a:prstGeom>
          <a:noFill/>
          <a:effectLst/>
        </p:spPr>
        <p:txBody>
          <a:bodyPr vert="horz" lIns="0" tIns="0" rIns="0" bIns="64008"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kern="1200">
                <a:solidFill>
                  <a:schemeClr val="accent1">
                    <a:lumMod val="75000"/>
                    <a:lumOff val="25000"/>
                  </a:schemeClr>
                </a:solidFill>
                <a:latin typeface="+mn-lt"/>
                <a:ea typeface="+mn-ea"/>
                <a:cs typeface="+mn-cs"/>
              </a:defRPr>
            </a:lvl1pPr>
            <a:lvl2pPr marL="2286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dirty="0"/>
              <a:t>Siddhi Anand</a:t>
            </a:r>
          </a:p>
        </p:txBody>
      </p:sp>
      <p:sp>
        <p:nvSpPr>
          <p:cNvPr id="21" name="TextBox 20">
            <a:extLst>
              <a:ext uri="{FF2B5EF4-FFF2-40B4-BE49-F238E27FC236}">
                <a16:creationId xmlns:a16="http://schemas.microsoft.com/office/drawing/2014/main" id="{0F3650AB-6805-9164-1D87-4AAEFCAE7284}"/>
              </a:ext>
            </a:extLst>
          </p:cNvPr>
          <p:cNvSpPr txBox="1"/>
          <p:nvPr/>
        </p:nvSpPr>
        <p:spPr>
          <a:xfrm>
            <a:off x="9589539" y="6098924"/>
            <a:ext cx="2743200" cy="15388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1000" dirty="0">
                <a:solidFill>
                  <a:srgbClr val="1D6FAC"/>
                </a:solidFill>
                <a:latin typeface="Arial"/>
                <a:cs typeface="Arial"/>
              </a:rPr>
              <a:t>+91-88005 43810</a:t>
            </a:r>
            <a:endParaRPr lang="en-US" dirty="0">
              <a:latin typeface="Arial"/>
              <a:cs typeface="Arial"/>
            </a:endParaRPr>
          </a:p>
        </p:txBody>
      </p:sp>
      <p:sp>
        <p:nvSpPr>
          <p:cNvPr id="23" name="Content Placeholder 12">
            <a:extLst>
              <a:ext uri="{FF2B5EF4-FFF2-40B4-BE49-F238E27FC236}">
                <a16:creationId xmlns:a16="http://schemas.microsoft.com/office/drawing/2014/main" id="{A9233CC5-C64D-C0DE-28E3-B5C64384FB27}"/>
              </a:ext>
            </a:extLst>
          </p:cNvPr>
          <p:cNvSpPr txBox="1">
            <a:spLocks/>
          </p:cNvSpPr>
          <p:nvPr/>
        </p:nvSpPr>
        <p:spPr bwMode="black">
          <a:xfrm>
            <a:off x="9267251" y="2697589"/>
            <a:ext cx="2634210" cy="29702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1500"/>
              </a:spcBef>
              <a:spcAft>
                <a:spcPts val="0"/>
              </a:spcAft>
              <a:buFont typeface="Arial" panose="020B0604020202020204" pitchFamily="34" charset="0"/>
              <a:buNone/>
              <a:defRPr sz="1600" b="0" kern="1200">
                <a:solidFill>
                  <a:schemeClr val="accent1"/>
                </a:solidFill>
                <a:latin typeface="+mn-lt"/>
                <a:ea typeface="+mn-ea"/>
                <a:cs typeface="+mn-cs"/>
              </a:defRPr>
            </a:lvl1pPr>
            <a:lvl2pPr marL="182880"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600" b="0" kern="1200">
                <a:solidFill>
                  <a:schemeClr val="accent1"/>
                </a:solidFill>
                <a:latin typeface="+mn-lt"/>
                <a:ea typeface="+mn-ea"/>
                <a:cs typeface="+mn-cs"/>
              </a:defRPr>
            </a:lvl2pPr>
            <a:lvl3pPr marL="365760"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600" b="0" kern="1200">
                <a:solidFill>
                  <a:schemeClr val="accent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Bef>
                <a:spcPts val="0"/>
              </a:spcBef>
            </a:pPr>
            <a:r>
              <a:rPr lang="en-US" sz="1300" dirty="0">
                <a:latin typeface="Arial"/>
                <a:cs typeface="Arial"/>
              </a:rPr>
              <a:t>A Company Secretary with a Masters in Business Law from NLSIU, specializes in Corporate &amp; Commercial Advisory, Joint Ventures, Intellectual Property Laws, and India Entry Solutions. She has extensive experience in setting up virtual data rooms, conducting due diligence, and drafting agreements.</a:t>
            </a:r>
          </a:p>
          <a:p>
            <a:pPr algn="just" fontAlgn="auto">
              <a:spcBef>
                <a:spcPts val="0"/>
              </a:spcBef>
            </a:pPr>
            <a:endParaRPr lang="en-US" sz="1300" dirty="0">
              <a:latin typeface="Arial"/>
              <a:cs typeface="Arial"/>
            </a:endParaRPr>
          </a:p>
          <a:p>
            <a:pPr algn="just" fontAlgn="auto">
              <a:spcBef>
                <a:spcPts val="0"/>
              </a:spcBef>
            </a:pPr>
            <a:r>
              <a:rPr lang="en-US" sz="1300" dirty="0">
                <a:latin typeface="Arial"/>
                <a:cs typeface="Arial"/>
              </a:rPr>
              <a:t>She specializes in setting up businesses in UAE.</a:t>
            </a:r>
          </a:p>
        </p:txBody>
      </p:sp>
      <p:pic>
        <p:nvPicPr>
          <p:cNvPr id="24" name="Picture 23">
            <a:extLst>
              <a:ext uri="{FF2B5EF4-FFF2-40B4-BE49-F238E27FC236}">
                <a16:creationId xmlns:a16="http://schemas.microsoft.com/office/drawing/2014/main" id="{7B129562-5472-95ED-A7B9-8BEF91BB74A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285" t="16721" r="21832" b="51862"/>
          <a:stretch/>
        </p:blipFill>
        <p:spPr>
          <a:xfrm>
            <a:off x="9262415" y="684867"/>
            <a:ext cx="1436617" cy="1436617"/>
          </a:xfrm>
          <a:prstGeom prst="ellipse">
            <a:avLst/>
          </a:prstGeom>
          <a:ln>
            <a:solidFill>
              <a:schemeClr val="accent1">
                <a:lumMod val="75000"/>
                <a:lumOff val="25000"/>
              </a:schemeClr>
            </a:solidFill>
          </a:ln>
        </p:spPr>
      </p:pic>
      <p:sp>
        <p:nvSpPr>
          <p:cNvPr id="25" name="TextBox 24">
            <a:extLst>
              <a:ext uri="{FF2B5EF4-FFF2-40B4-BE49-F238E27FC236}">
                <a16:creationId xmlns:a16="http://schemas.microsoft.com/office/drawing/2014/main" id="{302CB3C8-254C-071E-1F14-E461EE11EC3B}"/>
              </a:ext>
            </a:extLst>
          </p:cNvPr>
          <p:cNvSpPr txBox="1"/>
          <p:nvPr/>
        </p:nvSpPr>
        <p:spPr>
          <a:xfrm>
            <a:off x="9580003" y="5874008"/>
            <a:ext cx="2544445" cy="15388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1000" dirty="0">
                <a:solidFill>
                  <a:srgbClr val="1D6FAC"/>
                </a:solidFill>
                <a:latin typeface="Arial"/>
                <a:cs typeface="Arial"/>
              </a:rPr>
              <a:t>siddhi.anand@acumenjuris.com</a:t>
            </a:r>
            <a:endParaRPr lang="en-US" sz="1000" dirty="0">
              <a:solidFill>
                <a:srgbClr val="1D6FAC"/>
              </a:solidFill>
              <a:cs typeface="Arial"/>
            </a:endParaRPr>
          </a:p>
        </p:txBody>
      </p:sp>
      <p:pic>
        <p:nvPicPr>
          <p:cNvPr id="33" name="Picture 32">
            <a:extLst>
              <a:ext uri="{FF2B5EF4-FFF2-40B4-BE49-F238E27FC236}">
                <a16:creationId xmlns:a16="http://schemas.microsoft.com/office/drawing/2014/main" id="{905B32CE-E9FD-F38C-29FC-6F8B324C66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8040" y="6153912"/>
            <a:ext cx="197207" cy="197207"/>
          </a:xfrm>
          <a:prstGeom prst="rect">
            <a:avLst/>
          </a:prstGeom>
        </p:spPr>
      </p:pic>
      <p:pic>
        <p:nvPicPr>
          <p:cNvPr id="34" name="Picture 33">
            <a:extLst>
              <a:ext uri="{FF2B5EF4-FFF2-40B4-BE49-F238E27FC236}">
                <a16:creationId xmlns:a16="http://schemas.microsoft.com/office/drawing/2014/main" id="{A0BD7F65-52D9-B27D-5FAA-32A34E5A29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1733" y="5859073"/>
            <a:ext cx="256377" cy="256377"/>
          </a:xfrm>
          <a:prstGeom prst="rect">
            <a:avLst/>
          </a:prstGeom>
        </p:spPr>
      </p:pic>
      <p:pic>
        <p:nvPicPr>
          <p:cNvPr id="40" name="Picture 39">
            <a:extLst>
              <a:ext uri="{FF2B5EF4-FFF2-40B4-BE49-F238E27FC236}">
                <a16:creationId xmlns:a16="http://schemas.microsoft.com/office/drawing/2014/main" id="{5710062F-9675-BA5F-F5DE-F0D622BEC5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2415" y="5822764"/>
            <a:ext cx="256377" cy="256377"/>
          </a:xfrm>
          <a:prstGeom prst="rect">
            <a:avLst/>
          </a:prstGeom>
        </p:spPr>
      </p:pic>
      <p:pic>
        <p:nvPicPr>
          <p:cNvPr id="41" name="Picture 40">
            <a:extLst>
              <a:ext uri="{FF2B5EF4-FFF2-40B4-BE49-F238E27FC236}">
                <a16:creationId xmlns:a16="http://schemas.microsoft.com/office/drawing/2014/main" id="{C1D76EE1-8CC8-D62B-F5E5-45BC2007D7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6932" y="6082454"/>
            <a:ext cx="197207" cy="197207"/>
          </a:xfrm>
          <a:prstGeom prst="rect">
            <a:avLst/>
          </a:prstGeom>
        </p:spPr>
      </p:pic>
      <p:sp>
        <p:nvSpPr>
          <p:cNvPr id="46" name="Text Placeholder 11">
            <a:extLst>
              <a:ext uri="{FF2B5EF4-FFF2-40B4-BE49-F238E27FC236}">
                <a16:creationId xmlns:a16="http://schemas.microsoft.com/office/drawing/2014/main" id="{DEA9DA23-593D-2712-A5E8-8427CE956237}"/>
              </a:ext>
            </a:extLst>
          </p:cNvPr>
          <p:cNvSpPr txBox="1">
            <a:spLocks/>
          </p:cNvSpPr>
          <p:nvPr/>
        </p:nvSpPr>
        <p:spPr bwMode="gray">
          <a:xfrm>
            <a:off x="6291477" y="1922388"/>
            <a:ext cx="2423160" cy="658368"/>
          </a:xfrm>
          <a:prstGeom prst="rect">
            <a:avLst/>
          </a:prstGeom>
          <a:noFill/>
          <a:effectLst/>
        </p:spPr>
        <p:txBody>
          <a:bodyPr vert="horz" lIns="0" tIns="0" rIns="0" bIns="64008"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kern="1200">
                <a:solidFill>
                  <a:schemeClr val="accent1">
                    <a:lumMod val="75000"/>
                    <a:lumOff val="25000"/>
                  </a:schemeClr>
                </a:solidFill>
                <a:latin typeface="+mn-lt"/>
                <a:ea typeface="+mn-ea"/>
                <a:cs typeface="+mn-cs"/>
              </a:defRPr>
            </a:lvl1pPr>
            <a:lvl2pPr marL="2286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dirty="0"/>
              <a:t>Nitin Goswami</a:t>
            </a:r>
          </a:p>
        </p:txBody>
      </p:sp>
      <p:sp>
        <p:nvSpPr>
          <p:cNvPr id="47" name="TextBox 46">
            <a:extLst>
              <a:ext uri="{FF2B5EF4-FFF2-40B4-BE49-F238E27FC236}">
                <a16:creationId xmlns:a16="http://schemas.microsoft.com/office/drawing/2014/main" id="{A87C38A1-1A1A-18C5-99C9-087298FA7DFE}"/>
              </a:ext>
            </a:extLst>
          </p:cNvPr>
          <p:cNvSpPr txBox="1"/>
          <p:nvPr/>
        </p:nvSpPr>
        <p:spPr>
          <a:xfrm>
            <a:off x="6225133" y="2694248"/>
            <a:ext cx="2920678" cy="2573012"/>
          </a:xfrm>
          <a:prstGeom prst="rect">
            <a:avLst/>
          </a:prstGeom>
          <a:noFill/>
          <a:ln>
            <a:noFill/>
            <a:miter lim="800000"/>
          </a:ln>
        </p:spPr>
        <p:txBody>
          <a:bodyPr wrap="square">
            <a:spAutoFit/>
          </a:bodyPr>
          <a:lstStyle/>
          <a:p>
            <a:pPr algn="just"/>
            <a:r>
              <a:rPr lang="en-US" sz="1300" dirty="0">
                <a:solidFill>
                  <a:schemeClr val="accent1"/>
                </a:solidFill>
                <a:latin typeface="Arial"/>
                <a:cs typeface="Arial"/>
              </a:rPr>
              <a:t>Nitin Goswami leverages his unique blend of business acumen and technical expertise to empower entrepreneurs. With over 8 years of experience, he guides clients in the US and Canada through the intricacies of business setup, registration, licensing, and tax compliance.  His services extend to safeguarding intellectual property on a global scale, specializing in trademark protection.</a:t>
            </a:r>
          </a:p>
        </p:txBody>
      </p:sp>
      <p:pic>
        <p:nvPicPr>
          <p:cNvPr id="49" name="Picture 48">
            <a:extLst>
              <a:ext uri="{FF2B5EF4-FFF2-40B4-BE49-F238E27FC236}">
                <a16:creationId xmlns:a16="http://schemas.microsoft.com/office/drawing/2014/main" id="{1262F57F-1C60-9B13-9710-9D3FCF94533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425" t="10709" r="13592" b="33947"/>
          <a:stretch/>
        </p:blipFill>
        <p:spPr>
          <a:xfrm flipH="1">
            <a:off x="6291476" y="626500"/>
            <a:ext cx="1436616" cy="1436617"/>
          </a:xfrm>
          <a:prstGeom prst="ellipse">
            <a:avLst/>
          </a:prstGeom>
          <a:ln>
            <a:solidFill>
              <a:schemeClr val="accent1">
                <a:lumMod val="75000"/>
                <a:lumOff val="25000"/>
              </a:schemeClr>
            </a:solidFill>
          </a:ln>
        </p:spPr>
      </p:pic>
      <p:sp>
        <p:nvSpPr>
          <p:cNvPr id="4" name="TextBox 3">
            <a:extLst>
              <a:ext uri="{FF2B5EF4-FFF2-40B4-BE49-F238E27FC236}">
                <a16:creationId xmlns:a16="http://schemas.microsoft.com/office/drawing/2014/main" id="{6C34D1CE-92FC-7DDC-4EFF-C86F75D7E9C6}"/>
              </a:ext>
            </a:extLst>
          </p:cNvPr>
          <p:cNvSpPr txBox="1"/>
          <p:nvPr/>
        </p:nvSpPr>
        <p:spPr>
          <a:xfrm>
            <a:off x="6595233" y="6103799"/>
            <a:ext cx="1905763" cy="15388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1000" dirty="0">
                <a:solidFill>
                  <a:srgbClr val="1D6FAC"/>
                </a:solidFill>
                <a:latin typeface="Arial"/>
                <a:cs typeface="Arial"/>
              </a:rPr>
              <a:t>+91 83830 78983</a:t>
            </a:r>
            <a:endParaRPr lang="en-US" dirty="0">
              <a:latin typeface="Arial"/>
              <a:cs typeface="Arial"/>
            </a:endParaRPr>
          </a:p>
        </p:txBody>
      </p:sp>
      <p:sp>
        <p:nvSpPr>
          <p:cNvPr id="68" name="TextBox 67">
            <a:extLst>
              <a:ext uri="{FF2B5EF4-FFF2-40B4-BE49-F238E27FC236}">
                <a16:creationId xmlns:a16="http://schemas.microsoft.com/office/drawing/2014/main" id="{3BD54F60-BC3D-18F0-FB38-F1F082CBD464}"/>
              </a:ext>
            </a:extLst>
          </p:cNvPr>
          <p:cNvSpPr txBox="1"/>
          <p:nvPr/>
        </p:nvSpPr>
        <p:spPr>
          <a:xfrm>
            <a:off x="6599818" y="5892166"/>
            <a:ext cx="2743200" cy="153888"/>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0"/>
              </a:spcAft>
            </a:pPr>
            <a:r>
              <a:rPr lang="en-US" sz="1000" dirty="0">
                <a:solidFill>
                  <a:srgbClr val="1D6FAC"/>
                </a:solidFill>
                <a:latin typeface="Arial"/>
                <a:cs typeface="Arial"/>
              </a:rPr>
              <a:t>nitin.goswami@corpacumen.com</a:t>
            </a:r>
            <a:endParaRPr lang="en-US" sz="1000" dirty="0">
              <a:solidFill>
                <a:srgbClr val="1D6FAC"/>
              </a:solidFill>
              <a:cs typeface="Arial"/>
            </a:endParaRPr>
          </a:p>
        </p:txBody>
      </p:sp>
      <p:pic>
        <p:nvPicPr>
          <p:cNvPr id="5" name="Picture 4">
            <a:extLst>
              <a:ext uri="{FF2B5EF4-FFF2-40B4-BE49-F238E27FC236}">
                <a16:creationId xmlns:a16="http://schemas.microsoft.com/office/drawing/2014/main" id="{96BA6EC0-FA11-7B0F-2463-8FA1245454E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664" t="34337" r="13849" b="26576"/>
          <a:stretch/>
        </p:blipFill>
        <p:spPr>
          <a:xfrm>
            <a:off x="3549650" y="603736"/>
            <a:ext cx="1412689" cy="1436617"/>
          </a:xfrm>
          <a:prstGeom prst="ellipse">
            <a:avLst/>
          </a:prstGeom>
          <a:ln>
            <a:solidFill>
              <a:schemeClr val="accent1">
                <a:lumMod val="75000"/>
                <a:lumOff val="25000"/>
              </a:schemeClr>
            </a:solidFill>
          </a:ln>
        </p:spPr>
      </p:pic>
      <p:sp>
        <p:nvSpPr>
          <p:cNvPr id="7" name="TextBox 6">
            <a:extLst>
              <a:ext uri="{FF2B5EF4-FFF2-40B4-BE49-F238E27FC236}">
                <a16:creationId xmlns:a16="http://schemas.microsoft.com/office/drawing/2014/main" id="{0219A1FB-28B3-9033-C836-BCAEBAE96276}"/>
              </a:ext>
            </a:extLst>
          </p:cNvPr>
          <p:cNvSpPr txBox="1"/>
          <p:nvPr/>
        </p:nvSpPr>
        <p:spPr>
          <a:xfrm>
            <a:off x="747588" y="6310325"/>
            <a:ext cx="2257162" cy="400110"/>
          </a:xfrm>
          <a:prstGeom prst="rect">
            <a:avLst/>
          </a:prstGeom>
          <a:noFill/>
          <a:ln>
            <a:noFill/>
            <a:miter lim="800000"/>
          </a:ln>
        </p:spPr>
        <p:txBody>
          <a:bodyPr wrap="square">
            <a:spAutoFit/>
          </a:bodyPr>
          <a:lstStyle/>
          <a:p>
            <a:r>
              <a:rPr lang="en-IN" sz="1000" dirty="0">
                <a:solidFill>
                  <a:srgbClr val="1D6FAC"/>
                </a:solidFill>
                <a:latin typeface="Arial"/>
                <a:cs typeface="Arial"/>
                <a:hlinkClick r:id="rId10">
                  <a:extLst>
                    <a:ext uri="{A12FA001-AC4F-418D-AE19-62706E023703}">
                      <ahyp:hlinkClr xmlns:ahyp="http://schemas.microsoft.com/office/drawing/2018/hyperlinkcolor" val="tx"/>
                    </a:ext>
                  </a:extLst>
                </a:hlinkClick>
              </a:rPr>
              <a:t>Dinesh Dahiya - </a:t>
            </a:r>
            <a:r>
              <a:rPr lang="en-IN" sz="1000" dirty="0" err="1">
                <a:solidFill>
                  <a:srgbClr val="1D6FAC"/>
                </a:solidFill>
                <a:latin typeface="Arial"/>
                <a:cs typeface="Arial"/>
                <a:hlinkClick r:id="rId10">
                  <a:extLst>
                    <a:ext uri="{A12FA001-AC4F-418D-AE19-62706E023703}">
                      <ahyp:hlinkClr xmlns:ahyp="http://schemas.microsoft.com/office/drawing/2018/hyperlinkcolor" val="tx"/>
                    </a:ext>
                  </a:extLst>
                </a:hlinkClick>
              </a:rPr>
              <a:t>OpenZeppelin</a:t>
            </a:r>
            <a:r>
              <a:rPr lang="en-IN" sz="1000" dirty="0">
                <a:solidFill>
                  <a:srgbClr val="1D6FAC"/>
                </a:solidFill>
                <a:latin typeface="Arial"/>
                <a:cs typeface="Arial"/>
                <a:hlinkClick r:id="rId10">
                  <a:extLst>
                    <a:ext uri="{A12FA001-AC4F-418D-AE19-62706E023703}">
                      <ahyp:hlinkClr xmlns:ahyp="http://schemas.microsoft.com/office/drawing/2018/hyperlinkcolor" val="tx"/>
                    </a:ext>
                  </a:extLst>
                </a:hlinkClick>
              </a:rPr>
              <a:t> | LinkedIn</a:t>
            </a:r>
            <a:endParaRPr lang="en-IN" sz="1000" dirty="0">
              <a:solidFill>
                <a:srgbClr val="1D6FAC"/>
              </a:solidFill>
              <a:latin typeface="Arial"/>
              <a:cs typeface="Arial"/>
            </a:endParaRPr>
          </a:p>
        </p:txBody>
      </p:sp>
      <p:pic>
        <p:nvPicPr>
          <p:cNvPr id="8" name="Picture 7" descr="A blue square with white letters&#10;&#10;Description automatically generated">
            <a:extLst>
              <a:ext uri="{FF2B5EF4-FFF2-40B4-BE49-F238E27FC236}">
                <a16:creationId xmlns:a16="http://schemas.microsoft.com/office/drawing/2014/main" id="{A9CBC6E4-F0F3-D1BD-2914-73764F7BF2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1571" y="6370500"/>
            <a:ext cx="238125" cy="238125"/>
          </a:xfrm>
          <a:prstGeom prst="rect">
            <a:avLst/>
          </a:prstGeom>
        </p:spPr>
      </p:pic>
      <p:sp>
        <p:nvSpPr>
          <p:cNvPr id="10" name="TextBox 9">
            <a:extLst>
              <a:ext uri="{FF2B5EF4-FFF2-40B4-BE49-F238E27FC236}">
                <a16:creationId xmlns:a16="http://schemas.microsoft.com/office/drawing/2014/main" id="{82B00CF4-BFEE-EE2C-C504-67C126EC60E0}"/>
              </a:ext>
            </a:extLst>
          </p:cNvPr>
          <p:cNvSpPr txBox="1"/>
          <p:nvPr/>
        </p:nvSpPr>
        <p:spPr>
          <a:xfrm>
            <a:off x="6545576" y="6288892"/>
            <a:ext cx="2355013" cy="553998"/>
          </a:xfrm>
          <a:prstGeom prst="rect">
            <a:avLst/>
          </a:prstGeom>
          <a:noFill/>
          <a:ln>
            <a:noFill/>
            <a:miter lim="800000"/>
          </a:ln>
        </p:spPr>
        <p:txBody>
          <a:bodyPr wrap="square">
            <a:spAutoFit/>
          </a:bodyPr>
          <a:lstStyle/>
          <a:p>
            <a:r>
              <a:rPr lang="en-US" sz="1000" dirty="0">
                <a:solidFill>
                  <a:srgbClr val="1D6FAC"/>
                </a:solidFill>
                <a:latin typeface="Arial"/>
                <a:cs typeface="Arial"/>
                <a:hlinkClick r:id="rId12">
                  <a:extLst>
                    <a:ext uri="{A12FA001-AC4F-418D-AE19-62706E023703}">
                      <ahyp:hlinkClr xmlns:ahyp="http://schemas.microsoft.com/office/drawing/2018/hyperlinkcolor" val="tx"/>
                    </a:ext>
                  </a:extLst>
                </a:hlinkClick>
              </a:rPr>
              <a:t>Nitin Goswami - Director Of Operations - CorpAcumen Global | LinkedIn</a:t>
            </a:r>
            <a:endParaRPr lang="en-IN" sz="1000" dirty="0">
              <a:solidFill>
                <a:srgbClr val="1D6FAC"/>
              </a:solidFill>
              <a:latin typeface="Arial"/>
              <a:cs typeface="Arial"/>
            </a:endParaRPr>
          </a:p>
        </p:txBody>
      </p:sp>
      <p:pic>
        <p:nvPicPr>
          <p:cNvPr id="11" name="Picture 10" descr="A blue square with white letters&#10;&#10;Description automatically generated">
            <a:extLst>
              <a:ext uri="{FF2B5EF4-FFF2-40B4-BE49-F238E27FC236}">
                <a16:creationId xmlns:a16="http://schemas.microsoft.com/office/drawing/2014/main" id="{908CF71E-0334-8089-D11F-A46685CFA7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50781" y="6349896"/>
            <a:ext cx="238125" cy="238125"/>
          </a:xfrm>
          <a:prstGeom prst="rect">
            <a:avLst/>
          </a:prstGeom>
        </p:spPr>
      </p:pic>
      <p:sp>
        <p:nvSpPr>
          <p:cNvPr id="17" name="TextBox 16">
            <a:extLst>
              <a:ext uri="{FF2B5EF4-FFF2-40B4-BE49-F238E27FC236}">
                <a16:creationId xmlns:a16="http://schemas.microsoft.com/office/drawing/2014/main" id="{DFF0BFCF-049A-4E4A-2494-4F7FF4FA0FB9}"/>
              </a:ext>
            </a:extLst>
          </p:cNvPr>
          <p:cNvSpPr txBox="1"/>
          <p:nvPr/>
        </p:nvSpPr>
        <p:spPr>
          <a:xfrm>
            <a:off x="9518792" y="6315453"/>
            <a:ext cx="1180240" cy="400110"/>
          </a:xfrm>
          <a:prstGeom prst="rect">
            <a:avLst/>
          </a:prstGeom>
          <a:noFill/>
          <a:ln>
            <a:noFill/>
            <a:miter lim="800000"/>
          </a:ln>
        </p:spPr>
        <p:txBody>
          <a:bodyPr wrap="square">
            <a:spAutoFit/>
          </a:bodyPr>
          <a:lstStyle/>
          <a:p>
            <a:r>
              <a:rPr lang="en-IN" sz="1000" dirty="0">
                <a:solidFill>
                  <a:srgbClr val="1D6FAC"/>
                </a:solidFill>
                <a:latin typeface="Arial"/>
                <a:cs typeface="Arial"/>
                <a:hlinkClick r:id="rId13">
                  <a:extLst>
                    <a:ext uri="{A12FA001-AC4F-418D-AE19-62706E023703}">
                      <ahyp:hlinkClr xmlns:ahyp="http://schemas.microsoft.com/office/drawing/2018/hyperlinkcolor" val="tx"/>
                    </a:ext>
                  </a:extLst>
                </a:hlinkClick>
              </a:rPr>
              <a:t>Siddhi Anand | LinkedIn</a:t>
            </a:r>
            <a:endParaRPr lang="en-IN" sz="1000" dirty="0">
              <a:solidFill>
                <a:srgbClr val="1D6FAC"/>
              </a:solidFill>
              <a:latin typeface="Arial"/>
              <a:cs typeface="Arial"/>
            </a:endParaRPr>
          </a:p>
        </p:txBody>
      </p:sp>
      <p:pic>
        <p:nvPicPr>
          <p:cNvPr id="26" name="Picture 25" descr="A blue square with white letters&#10;&#10;Description automatically generated">
            <a:extLst>
              <a:ext uri="{FF2B5EF4-FFF2-40B4-BE49-F238E27FC236}">
                <a16:creationId xmlns:a16="http://schemas.microsoft.com/office/drawing/2014/main" id="{EF4A9F45-0CCE-EBB5-50F8-553A6693E9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52830" y="6355670"/>
            <a:ext cx="238125" cy="238125"/>
          </a:xfrm>
          <a:prstGeom prst="rect">
            <a:avLst/>
          </a:prstGeom>
        </p:spPr>
      </p:pic>
    </p:spTree>
    <p:extLst>
      <p:ext uri="{BB962C8B-B14F-4D97-AF65-F5344CB8AC3E}">
        <p14:creationId xmlns:p14="http://schemas.microsoft.com/office/powerpoint/2010/main" val="4036472205"/>
      </p:ext>
    </p:extLst>
  </p:cSld>
  <p:clrMapOvr>
    <a:overrideClrMapping bg1="lt1" tx1="dk1" bg2="lt2" tx2="dk2" accent1="accent1" accent2="accent2" accent3="accent3" accent4="accent4" accent5="accent5" accent6="accent6" hlink="hlink" folHlink="folHlink"/>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Logo, company name&#10;&#10;Description automatically generated">
            <a:extLst>
              <a:ext uri="{FF2B5EF4-FFF2-40B4-BE49-F238E27FC236}">
                <a16:creationId xmlns:a16="http://schemas.microsoft.com/office/drawing/2014/main" id="{5428E4E8-96BA-E8FE-D0C1-F2646C9519AE}"/>
              </a:ext>
            </a:extLst>
          </p:cNvPr>
          <p:cNvPicPr>
            <a:picLocks noChangeAspect="1"/>
          </p:cNvPicPr>
          <p:nvPr/>
        </p:nvPicPr>
        <p:blipFill rotWithShape="1">
          <a:blip r:embed="rId2"/>
          <a:srcRect l="9316" t="28637" r="5571" b="31174"/>
          <a:stretch/>
        </p:blipFill>
        <p:spPr>
          <a:xfrm>
            <a:off x="7410482" y="5364050"/>
            <a:ext cx="1299597" cy="742674"/>
          </a:xfrm>
          <a:prstGeom prst="rect">
            <a:avLst/>
          </a:prstGeom>
        </p:spPr>
      </p:pic>
      <p:sp>
        <p:nvSpPr>
          <p:cNvPr id="2" name="Title 1">
            <a:extLst>
              <a:ext uri="{FF2B5EF4-FFF2-40B4-BE49-F238E27FC236}">
                <a16:creationId xmlns:a16="http://schemas.microsoft.com/office/drawing/2014/main" id="{914335F1-DABB-3242-8401-461EE6FA3711}"/>
              </a:ext>
            </a:extLst>
          </p:cNvPr>
          <p:cNvSpPr>
            <a:spLocks noGrp="1"/>
          </p:cNvSpPr>
          <p:nvPr>
            <p:ph type="title"/>
          </p:nvPr>
        </p:nvSpPr>
        <p:spPr>
          <a:xfrm>
            <a:off x="1166505" y="1663341"/>
            <a:ext cx="1652013" cy="3615002"/>
          </a:xfrm>
        </p:spPr>
        <p:txBody>
          <a:bodyPr/>
          <a:lstStyle/>
          <a:p>
            <a:r>
              <a:rPr lang="en-US" dirty="0"/>
              <a:t>Clients</a:t>
            </a:r>
          </a:p>
        </p:txBody>
      </p:sp>
      <p:pic>
        <p:nvPicPr>
          <p:cNvPr id="10" name="Picture 10">
            <a:extLst>
              <a:ext uri="{FF2B5EF4-FFF2-40B4-BE49-F238E27FC236}">
                <a16:creationId xmlns:a16="http://schemas.microsoft.com/office/drawing/2014/main" id="{048EF426-4C0F-4E33-BD61-490B2036DFF7}"/>
              </a:ext>
            </a:extLst>
          </p:cNvPr>
          <p:cNvPicPr>
            <a:picLocks noChangeAspect="1"/>
          </p:cNvPicPr>
          <p:nvPr/>
        </p:nvPicPr>
        <p:blipFill>
          <a:blip r:embed="rId3"/>
          <a:stretch>
            <a:fillRect/>
          </a:stretch>
        </p:blipFill>
        <p:spPr>
          <a:xfrm>
            <a:off x="10195673" y="5431748"/>
            <a:ext cx="1020803" cy="668874"/>
          </a:xfrm>
          <a:prstGeom prst="rect">
            <a:avLst/>
          </a:prstGeom>
        </p:spPr>
      </p:pic>
      <p:pic>
        <p:nvPicPr>
          <p:cNvPr id="16" name="Picture 16" descr="A picture containing logo&#10;&#10;Description automatically generated">
            <a:extLst>
              <a:ext uri="{FF2B5EF4-FFF2-40B4-BE49-F238E27FC236}">
                <a16:creationId xmlns:a16="http://schemas.microsoft.com/office/drawing/2014/main" id="{0C49E4CC-9F7D-6093-9D87-8C005828045A}"/>
              </a:ext>
            </a:extLst>
          </p:cNvPr>
          <p:cNvPicPr>
            <a:picLocks noChangeAspect="1"/>
          </p:cNvPicPr>
          <p:nvPr/>
        </p:nvPicPr>
        <p:blipFill>
          <a:blip r:embed="rId4"/>
          <a:stretch>
            <a:fillRect/>
          </a:stretch>
        </p:blipFill>
        <p:spPr>
          <a:xfrm>
            <a:off x="4807810" y="1681165"/>
            <a:ext cx="959780" cy="707366"/>
          </a:xfrm>
          <a:prstGeom prst="rect">
            <a:avLst/>
          </a:prstGeom>
        </p:spPr>
      </p:pic>
      <p:pic>
        <p:nvPicPr>
          <p:cNvPr id="19" name="Picture 19" descr="A picture containing text, clipart&#10;&#10;Description automatically generated">
            <a:extLst>
              <a:ext uri="{FF2B5EF4-FFF2-40B4-BE49-F238E27FC236}">
                <a16:creationId xmlns:a16="http://schemas.microsoft.com/office/drawing/2014/main" id="{625AA133-FEDB-5366-6572-BA9BCAC2476E}"/>
              </a:ext>
            </a:extLst>
          </p:cNvPr>
          <p:cNvPicPr>
            <a:picLocks noChangeAspect="1"/>
          </p:cNvPicPr>
          <p:nvPr/>
        </p:nvPicPr>
        <p:blipFill>
          <a:blip r:embed="rId5"/>
          <a:stretch>
            <a:fillRect/>
          </a:stretch>
        </p:blipFill>
        <p:spPr>
          <a:xfrm>
            <a:off x="8938889" y="3591559"/>
            <a:ext cx="1027499" cy="726927"/>
          </a:xfrm>
          <a:prstGeom prst="rect">
            <a:avLst/>
          </a:prstGeom>
        </p:spPr>
      </p:pic>
      <p:pic>
        <p:nvPicPr>
          <p:cNvPr id="24" name="Picture 7" descr="Text, logo&#10;&#10;Description automatically generated">
            <a:extLst>
              <a:ext uri="{FF2B5EF4-FFF2-40B4-BE49-F238E27FC236}">
                <a16:creationId xmlns:a16="http://schemas.microsoft.com/office/drawing/2014/main" id="{DB09E341-1419-BCC8-6DC4-8E518EC9826B}"/>
              </a:ext>
            </a:extLst>
          </p:cNvPr>
          <p:cNvPicPr>
            <a:picLocks noChangeAspect="1"/>
          </p:cNvPicPr>
          <p:nvPr/>
        </p:nvPicPr>
        <p:blipFill>
          <a:blip r:embed="rId6"/>
          <a:stretch>
            <a:fillRect/>
          </a:stretch>
        </p:blipFill>
        <p:spPr>
          <a:xfrm>
            <a:off x="4805142" y="872430"/>
            <a:ext cx="964278" cy="713816"/>
          </a:xfrm>
          <a:prstGeom prst="rect">
            <a:avLst/>
          </a:prstGeom>
        </p:spPr>
      </p:pic>
      <p:pic>
        <p:nvPicPr>
          <p:cNvPr id="25" name="Picture 20" descr="Logo, company name&#10;&#10;Description automatically generated">
            <a:extLst>
              <a:ext uri="{FF2B5EF4-FFF2-40B4-BE49-F238E27FC236}">
                <a16:creationId xmlns:a16="http://schemas.microsoft.com/office/drawing/2014/main" id="{597BAAE1-7356-574C-3133-09D87E12E0B9}"/>
              </a:ext>
            </a:extLst>
          </p:cNvPr>
          <p:cNvPicPr>
            <a:picLocks noChangeAspect="1"/>
          </p:cNvPicPr>
          <p:nvPr/>
        </p:nvPicPr>
        <p:blipFill>
          <a:blip r:embed="rId7"/>
          <a:stretch>
            <a:fillRect/>
          </a:stretch>
        </p:blipFill>
        <p:spPr>
          <a:xfrm>
            <a:off x="6014794" y="820092"/>
            <a:ext cx="1096663" cy="782309"/>
          </a:xfrm>
          <a:prstGeom prst="rect">
            <a:avLst/>
          </a:prstGeom>
        </p:spPr>
      </p:pic>
      <p:pic>
        <p:nvPicPr>
          <p:cNvPr id="26" name="Picture 26" descr="Logo&#10;&#10;Description automatically generated">
            <a:extLst>
              <a:ext uri="{FF2B5EF4-FFF2-40B4-BE49-F238E27FC236}">
                <a16:creationId xmlns:a16="http://schemas.microsoft.com/office/drawing/2014/main" id="{F9A722F0-8C30-8065-71A0-DEAB3DEF81A4}"/>
              </a:ext>
            </a:extLst>
          </p:cNvPr>
          <p:cNvPicPr>
            <a:picLocks noChangeAspect="1"/>
          </p:cNvPicPr>
          <p:nvPr/>
        </p:nvPicPr>
        <p:blipFill>
          <a:blip r:embed="rId8"/>
          <a:stretch>
            <a:fillRect/>
          </a:stretch>
        </p:blipFill>
        <p:spPr>
          <a:xfrm>
            <a:off x="10150138" y="829831"/>
            <a:ext cx="907272" cy="528399"/>
          </a:xfrm>
          <a:prstGeom prst="rect">
            <a:avLst/>
          </a:prstGeom>
        </p:spPr>
      </p:pic>
      <p:pic>
        <p:nvPicPr>
          <p:cNvPr id="28" name="Picture 28">
            <a:extLst>
              <a:ext uri="{FF2B5EF4-FFF2-40B4-BE49-F238E27FC236}">
                <a16:creationId xmlns:a16="http://schemas.microsoft.com/office/drawing/2014/main" id="{7FA98B11-723A-EF22-7D21-0F2F49142F05}"/>
              </a:ext>
            </a:extLst>
          </p:cNvPr>
          <p:cNvPicPr>
            <a:picLocks noChangeAspect="1"/>
          </p:cNvPicPr>
          <p:nvPr/>
        </p:nvPicPr>
        <p:blipFill>
          <a:blip r:embed="rId9"/>
          <a:stretch>
            <a:fillRect/>
          </a:stretch>
        </p:blipFill>
        <p:spPr>
          <a:xfrm>
            <a:off x="10155120" y="2657669"/>
            <a:ext cx="1093580" cy="536461"/>
          </a:xfrm>
          <a:prstGeom prst="rect">
            <a:avLst/>
          </a:prstGeom>
        </p:spPr>
      </p:pic>
      <p:pic>
        <p:nvPicPr>
          <p:cNvPr id="38" name="Picture 38" descr="A picture containing logo&#10;&#10;Description automatically generated">
            <a:extLst>
              <a:ext uri="{FF2B5EF4-FFF2-40B4-BE49-F238E27FC236}">
                <a16:creationId xmlns:a16="http://schemas.microsoft.com/office/drawing/2014/main" id="{BDC1C5AC-D253-7D1A-86C3-301ACF0A5004}"/>
              </a:ext>
            </a:extLst>
          </p:cNvPr>
          <p:cNvPicPr>
            <a:picLocks noChangeAspect="1"/>
          </p:cNvPicPr>
          <p:nvPr/>
        </p:nvPicPr>
        <p:blipFill>
          <a:blip r:embed="rId10"/>
          <a:stretch>
            <a:fillRect/>
          </a:stretch>
        </p:blipFill>
        <p:spPr>
          <a:xfrm>
            <a:off x="8904868" y="5369428"/>
            <a:ext cx="1204280" cy="872501"/>
          </a:xfrm>
          <a:prstGeom prst="rect">
            <a:avLst/>
          </a:prstGeom>
        </p:spPr>
      </p:pic>
      <p:pic>
        <p:nvPicPr>
          <p:cNvPr id="46" name="Picture 46" descr="Icon&#10;&#10;Description automatically generated">
            <a:extLst>
              <a:ext uri="{FF2B5EF4-FFF2-40B4-BE49-F238E27FC236}">
                <a16:creationId xmlns:a16="http://schemas.microsoft.com/office/drawing/2014/main" id="{A8A3684D-A944-20DF-DFE3-39BC14A5D195}"/>
              </a:ext>
            </a:extLst>
          </p:cNvPr>
          <p:cNvPicPr>
            <a:picLocks noChangeAspect="1"/>
          </p:cNvPicPr>
          <p:nvPr/>
        </p:nvPicPr>
        <p:blipFill>
          <a:blip r:embed="rId11"/>
          <a:stretch>
            <a:fillRect/>
          </a:stretch>
        </p:blipFill>
        <p:spPr>
          <a:xfrm>
            <a:off x="10122206" y="3690286"/>
            <a:ext cx="1238005" cy="488039"/>
          </a:xfrm>
          <a:prstGeom prst="rect">
            <a:avLst/>
          </a:prstGeom>
        </p:spPr>
      </p:pic>
      <p:pic>
        <p:nvPicPr>
          <p:cNvPr id="49" name="Picture 49" descr="Logo&#10;&#10;Description automatically generated">
            <a:extLst>
              <a:ext uri="{FF2B5EF4-FFF2-40B4-BE49-F238E27FC236}">
                <a16:creationId xmlns:a16="http://schemas.microsoft.com/office/drawing/2014/main" id="{A0D020DF-0E36-8896-575A-E35D44D9BA12}"/>
              </a:ext>
            </a:extLst>
          </p:cNvPr>
          <p:cNvPicPr>
            <a:picLocks noChangeAspect="1"/>
          </p:cNvPicPr>
          <p:nvPr/>
        </p:nvPicPr>
        <p:blipFill>
          <a:blip r:embed="rId12"/>
          <a:stretch>
            <a:fillRect/>
          </a:stretch>
        </p:blipFill>
        <p:spPr>
          <a:xfrm>
            <a:off x="5974792" y="5400624"/>
            <a:ext cx="1325467" cy="744502"/>
          </a:xfrm>
          <a:prstGeom prst="rect">
            <a:avLst/>
          </a:prstGeom>
        </p:spPr>
      </p:pic>
      <p:pic>
        <p:nvPicPr>
          <p:cNvPr id="57" name="Picture 57" descr="Logo, company name&#10;&#10;Description automatically generated">
            <a:extLst>
              <a:ext uri="{FF2B5EF4-FFF2-40B4-BE49-F238E27FC236}">
                <a16:creationId xmlns:a16="http://schemas.microsoft.com/office/drawing/2014/main" id="{DB85E4A1-8743-B092-257D-21D29835CC57}"/>
              </a:ext>
            </a:extLst>
          </p:cNvPr>
          <p:cNvPicPr>
            <a:picLocks noChangeAspect="1"/>
          </p:cNvPicPr>
          <p:nvPr/>
        </p:nvPicPr>
        <p:blipFill>
          <a:blip r:embed="rId13"/>
          <a:stretch>
            <a:fillRect/>
          </a:stretch>
        </p:blipFill>
        <p:spPr>
          <a:xfrm>
            <a:off x="7484580" y="841462"/>
            <a:ext cx="833556" cy="648481"/>
          </a:xfrm>
          <a:prstGeom prst="rect">
            <a:avLst/>
          </a:prstGeom>
        </p:spPr>
      </p:pic>
      <p:pic>
        <p:nvPicPr>
          <p:cNvPr id="3" name="Picture 3" descr="Logo, company name&#10;&#10;Description automatically generated">
            <a:extLst>
              <a:ext uri="{FF2B5EF4-FFF2-40B4-BE49-F238E27FC236}">
                <a16:creationId xmlns:a16="http://schemas.microsoft.com/office/drawing/2014/main" id="{944C9032-B3C9-51C9-0A7F-8B2EC721FEE3}"/>
              </a:ext>
            </a:extLst>
          </p:cNvPr>
          <p:cNvPicPr>
            <a:picLocks noChangeAspect="1"/>
          </p:cNvPicPr>
          <p:nvPr/>
        </p:nvPicPr>
        <p:blipFill>
          <a:blip r:embed="rId14"/>
          <a:stretch>
            <a:fillRect/>
          </a:stretch>
        </p:blipFill>
        <p:spPr>
          <a:xfrm>
            <a:off x="8682549" y="854441"/>
            <a:ext cx="1100627" cy="645759"/>
          </a:xfrm>
          <a:prstGeom prst="rect">
            <a:avLst/>
          </a:prstGeom>
        </p:spPr>
      </p:pic>
      <p:pic>
        <p:nvPicPr>
          <p:cNvPr id="4" name="Picture 4" descr="A picture containing text, clipart&#10;&#10;Description automatically generated">
            <a:extLst>
              <a:ext uri="{FF2B5EF4-FFF2-40B4-BE49-F238E27FC236}">
                <a16:creationId xmlns:a16="http://schemas.microsoft.com/office/drawing/2014/main" id="{FDFEEB38-5693-3DCA-62A6-3CB3E6BB6E80}"/>
              </a:ext>
            </a:extLst>
          </p:cNvPr>
          <p:cNvPicPr>
            <a:picLocks noChangeAspect="1"/>
          </p:cNvPicPr>
          <p:nvPr/>
        </p:nvPicPr>
        <p:blipFill>
          <a:blip r:embed="rId15"/>
          <a:stretch>
            <a:fillRect/>
          </a:stretch>
        </p:blipFill>
        <p:spPr>
          <a:xfrm>
            <a:off x="7518627" y="1795082"/>
            <a:ext cx="1083010" cy="362133"/>
          </a:xfrm>
          <a:prstGeom prst="rect">
            <a:avLst/>
          </a:prstGeom>
        </p:spPr>
      </p:pic>
      <p:pic>
        <p:nvPicPr>
          <p:cNvPr id="5" name="Picture 6" descr="Logo&#10;&#10;Description automatically generated">
            <a:extLst>
              <a:ext uri="{FF2B5EF4-FFF2-40B4-BE49-F238E27FC236}">
                <a16:creationId xmlns:a16="http://schemas.microsoft.com/office/drawing/2014/main" id="{671242DB-1887-758D-30ED-58D942CE29B5}"/>
              </a:ext>
            </a:extLst>
          </p:cNvPr>
          <p:cNvPicPr>
            <a:picLocks noChangeAspect="1"/>
          </p:cNvPicPr>
          <p:nvPr/>
        </p:nvPicPr>
        <p:blipFill>
          <a:blip r:embed="rId16"/>
          <a:stretch>
            <a:fillRect/>
          </a:stretch>
        </p:blipFill>
        <p:spPr>
          <a:xfrm>
            <a:off x="10149166" y="1563773"/>
            <a:ext cx="1129456" cy="593452"/>
          </a:xfrm>
          <a:prstGeom prst="rect">
            <a:avLst/>
          </a:prstGeom>
        </p:spPr>
      </p:pic>
      <p:pic>
        <p:nvPicPr>
          <p:cNvPr id="7" name="Picture 13" descr="Logo&#10;&#10;Description automatically generated">
            <a:extLst>
              <a:ext uri="{FF2B5EF4-FFF2-40B4-BE49-F238E27FC236}">
                <a16:creationId xmlns:a16="http://schemas.microsoft.com/office/drawing/2014/main" id="{AF4C0E20-FD00-75CF-FDE7-5401F58BFA17}"/>
              </a:ext>
            </a:extLst>
          </p:cNvPr>
          <p:cNvPicPr>
            <a:picLocks noChangeAspect="1"/>
          </p:cNvPicPr>
          <p:nvPr/>
        </p:nvPicPr>
        <p:blipFill>
          <a:blip r:embed="rId17"/>
          <a:stretch>
            <a:fillRect/>
          </a:stretch>
        </p:blipFill>
        <p:spPr>
          <a:xfrm>
            <a:off x="5897157" y="1836254"/>
            <a:ext cx="1462595" cy="243977"/>
          </a:xfrm>
          <a:prstGeom prst="rect">
            <a:avLst/>
          </a:prstGeom>
        </p:spPr>
      </p:pic>
      <p:pic>
        <p:nvPicPr>
          <p:cNvPr id="18" name="Picture 20" descr="Icon&#10;&#10;Description automatically generated">
            <a:extLst>
              <a:ext uri="{FF2B5EF4-FFF2-40B4-BE49-F238E27FC236}">
                <a16:creationId xmlns:a16="http://schemas.microsoft.com/office/drawing/2014/main" id="{71A28651-E431-12A2-EF00-BB254D264CA4}"/>
              </a:ext>
            </a:extLst>
          </p:cNvPr>
          <p:cNvPicPr>
            <a:picLocks noChangeAspect="1"/>
          </p:cNvPicPr>
          <p:nvPr/>
        </p:nvPicPr>
        <p:blipFill>
          <a:blip r:embed="rId18"/>
          <a:stretch>
            <a:fillRect/>
          </a:stretch>
        </p:blipFill>
        <p:spPr>
          <a:xfrm>
            <a:off x="4792718" y="2684620"/>
            <a:ext cx="1098686" cy="707007"/>
          </a:xfrm>
          <a:prstGeom prst="rect">
            <a:avLst/>
          </a:prstGeom>
        </p:spPr>
      </p:pic>
      <p:pic>
        <p:nvPicPr>
          <p:cNvPr id="14" name="Picture 14" descr="Logo&#10;&#10;Description automatically generated">
            <a:extLst>
              <a:ext uri="{FF2B5EF4-FFF2-40B4-BE49-F238E27FC236}">
                <a16:creationId xmlns:a16="http://schemas.microsoft.com/office/drawing/2014/main" id="{B00ED37E-2DA8-7715-1B74-3311C48663EA}"/>
              </a:ext>
            </a:extLst>
          </p:cNvPr>
          <p:cNvPicPr>
            <a:picLocks noChangeAspect="1"/>
          </p:cNvPicPr>
          <p:nvPr/>
        </p:nvPicPr>
        <p:blipFill>
          <a:blip r:embed="rId19"/>
          <a:stretch>
            <a:fillRect/>
          </a:stretch>
        </p:blipFill>
        <p:spPr>
          <a:xfrm>
            <a:off x="8685618" y="1653358"/>
            <a:ext cx="1285449" cy="619975"/>
          </a:xfrm>
          <a:prstGeom prst="rect">
            <a:avLst/>
          </a:prstGeom>
        </p:spPr>
      </p:pic>
      <p:pic>
        <p:nvPicPr>
          <p:cNvPr id="15" name="Picture 26" descr="Logo, company name&#10;&#10;Description automatically generated">
            <a:extLst>
              <a:ext uri="{FF2B5EF4-FFF2-40B4-BE49-F238E27FC236}">
                <a16:creationId xmlns:a16="http://schemas.microsoft.com/office/drawing/2014/main" id="{D47F04BD-58D3-8E85-6A26-0D2B8A02737B}"/>
              </a:ext>
            </a:extLst>
          </p:cNvPr>
          <p:cNvPicPr>
            <a:picLocks noChangeAspect="1"/>
          </p:cNvPicPr>
          <p:nvPr/>
        </p:nvPicPr>
        <p:blipFill>
          <a:blip r:embed="rId20"/>
          <a:stretch>
            <a:fillRect/>
          </a:stretch>
        </p:blipFill>
        <p:spPr>
          <a:xfrm>
            <a:off x="6048826" y="2537050"/>
            <a:ext cx="1112296" cy="985068"/>
          </a:xfrm>
          <a:prstGeom prst="rect">
            <a:avLst/>
          </a:prstGeom>
        </p:spPr>
      </p:pic>
      <p:pic>
        <p:nvPicPr>
          <p:cNvPr id="13" name="Picture 26" descr="Logo, company name&#10;&#10;Description automatically generated">
            <a:extLst>
              <a:ext uri="{FF2B5EF4-FFF2-40B4-BE49-F238E27FC236}">
                <a16:creationId xmlns:a16="http://schemas.microsoft.com/office/drawing/2014/main" id="{082737EA-5E97-AF1F-76B6-771D989B560B}"/>
              </a:ext>
            </a:extLst>
          </p:cNvPr>
          <p:cNvPicPr>
            <a:picLocks noChangeAspect="1"/>
          </p:cNvPicPr>
          <p:nvPr/>
        </p:nvPicPr>
        <p:blipFill rotWithShape="1">
          <a:blip r:embed="rId21"/>
          <a:srcRect l="15864" t="3753" r="13915" b="-4475"/>
          <a:stretch/>
        </p:blipFill>
        <p:spPr>
          <a:xfrm>
            <a:off x="10092302" y="4520347"/>
            <a:ext cx="1242498" cy="703130"/>
          </a:xfrm>
          <a:prstGeom prst="rect">
            <a:avLst/>
          </a:prstGeom>
        </p:spPr>
      </p:pic>
      <p:pic>
        <p:nvPicPr>
          <p:cNvPr id="27" name="Picture 34" descr="Logo, company name&#10;&#10;Description automatically generated">
            <a:extLst>
              <a:ext uri="{FF2B5EF4-FFF2-40B4-BE49-F238E27FC236}">
                <a16:creationId xmlns:a16="http://schemas.microsoft.com/office/drawing/2014/main" id="{FEBBA7B1-30E4-470E-3250-92259C867445}"/>
              </a:ext>
            </a:extLst>
          </p:cNvPr>
          <p:cNvPicPr>
            <a:picLocks noChangeAspect="1"/>
          </p:cNvPicPr>
          <p:nvPr/>
        </p:nvPicPr>
        <p:blipFill>
          <a:blip r:embed="rId22"/>
          <a:stretch>
            <a:fillRect/>
          </a:stretch>
        </p:blipFill>
        <p:spPr>
          <a:xfrm>
            <a:off x="7315136" y="2465263"/>
            <a:ext cx="1458142" cy="1226065"/>
          </a:xfrm>
          <a:prstGeom prst="rect">
            <a:avLst/>
          </a:prstGeom>
        </p:spPr>
      </p:pic>
      <p:pic>
        <p:nvPicPr>
          <p:cNvPr id="35" name="Picture 40" descr="A picture containing logo&#10;&#10;Description automatically generated">
            <a:extLst>
              <a:ext uri="{FF2B5EF4-FFF2-40B4-BE49-F238E27FC236}">
                <a16:creationId xmlns:a16="http://schemas.microsoft.com/office/drawing/2014/main" id="{2CD7D90C-A516-74AA-0AD5-67BBCC525F26}"/>
              </a:ext>
            </a:extLst>
          </p:cNvPr>
          <p:cNvPicPr>
            <a:picLocks noChangeAspect="1"/>
          </p:cNvPicPr>
          <p:nvPr/>
        </p:nvPicPr>
        <p:blipFill rotWithShape="1">
          <a:blip r:embed="rId23"/>
          <a:srcRect l="6723" t="31476" r="10084" b="31081"/>
          <a:stretch/>
        </p:blipFill>
        <p:spPr>
          <a:xfrm>
            <a:off x="8687476" y="2712079"/>
            <a:ext cx="1463567" cy="473304"/>
          </a:xfrm>
          <a:prstGeom prst="rect">
            <a:avLst/>
          </a:prstGeom>
        </p:spPr>
      </p:pic>
      <p:pic>
        <p:nvPicPr>
          <p:cNvPr id="41" name="Picture 42" descr="Logo, company name&#10;&#10;Description automatically generated">
            <a:extLst>
              <a:ext uri="{FF2B5EF4-FFF2-40B4-BE49-F238E27FC236}">
                <a16:creationId xmlns:a16="http://schemas.microsoft.com/office/drawing/2014/main" id="{248A5BDE-2779-7DED-D567-2E4E62E07DCF}"/>
              </a:ext>
            </a:extLst>
          </p:cNvPr>
          <p:cNvPicPr>
            <a:picLocks noChangeAspect="1"/>
          </p:cNvPicPr>
          <p:nvPr/>
        </p:nvPicPr>
        <p:blipFill>
          <a:blip r:embed="rId24"/>
          <a:stretch>
            <a:fillRect/>
          </a:stretch>
        </p:blipFill>
        <p:spPr>
          <a:xfrm>
            <a:off x="4817746" y="3509592"/>
            <a:ext cx="1215642" cy="618522"/>
          </a:xfrm>
          <a:prstGeom prst="rect">
            <a:avLst/>
          </a:prstGeom>
        </p:spPr>
      </p:pic>
      <p:pic>
        <p:nvPicPr>
          <p:cNvPr id="43" name="Picture 44">
            <a:extLst>
              <a:ext uri="{FF2B5EF4-FFF2-40B4-BE49-F238E27FC236}">
                <a16:creationId xmlns:a16="http://schemas.microsoft.com/office/drawing/2014/main" id="{DCF33F54-245C-9942-0241-6BD1C8FAA140}"/>
              </a:ext>
            </a:extLst>
          </p:cNvPr>
          <p:cNvPicPr>
            <a:picLocks noChangeAspect="1"/>
          </p:cNvPicPr>
          <p:nvPr/>
        </p:nvPicPr>
        <p:blipFill>
          <a:blip r:embed="rId25"/>
          <a:stretch>
            <a:fillRect/>
          </a:stretch>
        </p:blipFill>
        <p:spPr>
          <a:xfrm>
            <a:off x="6112186" y="3726464"/>
            <a:ext cx="1307237" cy="372212"/>
          </a:xfrm>
          <a:prstGeom prst="rect">
            <a:avLst/>
          </a:prstGeom>
        </p:spPr>
      </p:pic>
      <p:pic>
        <p:nvPicPr>
          <p:cNvPr id="45" name="Picture 46">
            <a:extLst>
              <a:ext uri="{FF2B5EF4-FFF2-40B4-BE49-F238E27FC236}">
                <a16:creationId xmlns:a16="http://schemas.microsoft.com/office/drawing/2014/main" id="{EC7C0A9F-D728-5733-1117-A4765951ED44}"/>
              </a:ext>
            </a:extLst>
          </p:cNvPr>
          <p:cNvPicPr>
            <a:picLocks noChangeAspect="1"/>
          </p:cNvPicPr>
          <p:nvPr/>
        </p:nvPicPr>
        <p:blipFill>
          <a:blip r:embed="rId26"/>
          <a:stretch>
            <a:fillRect/>
          </a:stretch>
        </p:blipFill>
        <p:spPr>
          <a:xfrm>
            <a:off x="7491934" y="3702844"/>
            <a:ext cx="1215643" cy="419213"/>
          </a:xfrm>
          <a:prstGeom prst="rect">
            <a:avLst/>
          </a:prstGeom>
        </p:spPr>
      </p:pic>
      <p:pic>
        <p:nvPicPr>
          <p:cNvPr id="47" name="Picture 47" descr="Logo, company name&#10;&#10;Description automatically generated">
            <a:extLst>
              <a:ext uri="{FF2B5EF4-FFF2-40B4-BE49-F238E27FC236}">
                <a16:creationId xmlns:a16="http://schemas.microsoft.com/office/drawing/2014/main" id="{35785DA7-DA41-3CCF-9771-D1982F3DB2BB}"/>
              </a:ext>
            </a:extLst>
          </p:cNvPr>
          <p:cNvPicPr>
            <a:picLocks noChangeAspect="1"/>
          </p:cNvPicPr>
          <p:nvPr/>
        </p:nvPicPr>
        <p:blipFill>
          <a:blip r:embed="rId27"/>
          <a:stretch>
            <a:fillRect/>
          </a:stretch>
        </p:blipFill>
        <p:spPr>
          <a:xfrm>
            <a:off x="4788257" y="4642798"/>
            <a:ext cx="1075182" cy="405412"/>
          </a:xfrm>
          <a:prstGeom prst="rect">
            <a:avLst/>
          </a:prstGeom>
        </p:spPr>
      </p:pic>
      <p:pic>
        <p:nvPicPr>
          <p:cNvPr id="53" name="Picture 53" descr="Icon&#10;&#10;Description automatically generated">
            <a:extLst>
              <a:ext uri="{FF2B5EF4-FFF2-40B4-BE49-F238E27FC236}">
                <a16:creationId xmlns:a16="http://schemas.microsoft.com/office/drawing/2014/main" id="{44000583-E3AD-89FA-4767-FFD52FA14BDD}"/>
              </a:ext>
            </a:extLst>
          </p:cNvPr>
          <p:cNvPicPr>
            <a:picLocks noChangeAspect="1"/>
          </p:cNvPicPr>
          <p:nvPr/>
        </p:nvPicPr>
        <p:blipFill>
          <a:blip r:embed="rId28"/>
          <a:stretch>
            <a:fillRect/>
          </a:stretch>
        </p:blipFill>
        <p:spPr>
          <a:xfrm>
            <a:off x="6096747" y="4669927"/>
            <a:ext cx="1104164" cy="345694"/>
          </a:xfrm>
          <a:prstGeom prst="rect">
            <a:avLst/>
          </a:prstGeom>
        </p:spPr>
      </p:pic>
      <p:pic>
        <p:nvPicPr>
          <p:cNvPr id="56" name="Picture 57" descr="Icon&#10;&#10;Description automatically generated">
            <a:extLst>
              <a:ext uri="{FF2B5EF4-FFF2-40B4-BE49-F238E27FC236}">
                <a16:creationId xmlns:a16="http://schemas.microsoft.com/office/drawing/2014/main" id="{974E7CA7-7BFD-8FBF-0C87-680CB8DE69EB}"/>
              </a:ext>
            </a:extLst>
          </p:cNvPr>
          <p:cNvPicPr>
            <a:picLocks noChangeAspect="1"/>
          </p:cNvPicPr>
          <p:nvPr/>
        </p:nvPicPr>
        <p:blipFill>
          <a:blip r:embed="rId29"/>
          <a:stretch>
            <a:fillRect/>
          </a:stretch>
        </p:blipFill>
        <p:spPr>
          <a:xfrm>
            <a:off x="7491109" y="4606825"/>
            <a:ext cx="1058047" cy="397140"/>
          </a:xfrm>
          <a:prstGeom prst="rect">
            <a:avLst/>
          </a:prstGeom>
        </p:spPr>
      </p:pic>
      <p:pic>
        <p:nvPicPr>
          <p:cNvPr id="63" name="Picture 63" descr="Logo&#10;&#10;Description automatically generated">
            <a:extLst>
              <a:ext uri="{FF2B5EF4-FFF2-40B4-BE49-F238E27FC236}">
                <a16:creationId xmlns:a16="http://schemas.microsoft.com/office/drawing/2014/main" id="{EA6E50E5-B91F-9BF7-B419-4C93309ECD0A}"/>
              </a:ext>
            </a:extLst>
          </p:cNvPr>
          <p:cNvPicPr>
            <a:picLocks noChangeAspect="1"/>
          </p:cNvPicPr>
          <p:nvPr/>
        </p:nvPicPr>
        <p:blipFill>
          <a:blip r:embed="rId30"/>
          <a:stretch>
            <a:fillRect/>
          </a:stretch>
        </p:blipFill>
        <p:spPr>
          <a:xfrm>
            <a:off x="8903925" y="4591721"/>
            <a:ext cx="950041" cy="489008"/>
          </a:xfrm>
          <a:prstGeom prst="rect">
            <a:avLst/>
          </a:prstGeom>
        </p:spPr>
      </p:pic>
      <p:pic>
        <p:nvPicPr>
          <p:cNvPr id="67" name="Picture 67" descr="A picture containing text, clipart&#10;&#10;Description automatically generated">
            <a:extLst>
              <a:ext uri="{FF2B5EF4-FFF2-40B4-BE49-F238E27FC236}">
                <a16:creationId xmlns:a16="http://schemas.microsoft.com/office/drawing/2014/main" id="{4038F694-5443-0FE8-839A-AF9F2109A88C}"/>
              </a:ext>
            </a:extLst>
          </p:cNvPr>
          <p:cNvPicPr>
            <a:picLocks noChangeAspect="1"/>
          </p:cNvPicPr>
          <p:nvPr/>
        </p:nvPicPr>
        <p:blipFill>
          <a:blip r:embed="rId31"/>
          <a:stretch>
            <a:fillRect/>
          </a:stretch>
        </p:blipFill>
        <p:spPr>
          <a:xfrm>
            <a:off x="4802691" y="5475225"/>
            <a:ext cx="1086396" cy="491378"/>
          </a:xfrm>
          <a:prstGeom prst="rect">
            <a:avLst/>
          </a:prstGeom>
        </p:spPr>
      </p:pic>
    </p:spTree>
    <p:extLst>
      <p:ext uri="{BB962C8B-B14F-4D97-AF65-F5344CB8AC3E}">
        <p14:creationId xmlns:p14="http://schemas.microsoft.com/office/powerpoint/2010/main" val="328510578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335F1-DABB-3242-8401-461EE6FA3711}"/>
              </a:ext>
            </a:extLst>
          </p:cNvPr>
          <p:cNvSpPr>
            <a:spLocks noGrp="1"/>
          </p:cNvSpPr>
          <p:nvPr>
            <p:ph type="title"/>
          </p:nvPr>
        </p:nvSpPr>
        <p:spPr>
          <a:xfrm>
            <a:off x="1114068" y="1593424"/>
            <a:ext cx="1538011" cy="3661154"/>
          </a:xfrm>
        </p:spPr>
        <p:txBody>
          <a:bodyPr/>
          <a:lstStyle/>
          <a:p>
            <a:r>
              <a:rPr lang="en-US" dirty="0"/>
              <a:t>Clients</a:t>
            </a:r>
          </a:p>
        </p:txBody>
      </p:sp>
      <p:pic>
        <p:nvPicPr>
          <p:cNvPr id="6" name="Picture 6" descr="Logo, company name&#10;&#10;Description automatically generated">
            <a:extLst>
              <a:ext uri="{FF2B5EF4-FFF2-40B4-BE49-F238E27FC236}">
                <a16:creationId xmlns:a16="http://schemas.microsoft.com/office/drawing/2014/main" id="{129F20C5-4BD3-80D6-53FF-9A133983E644}"/>
              </a:ext>
            </a:extLst>
          </p:cNvPr>
          <p:cNvPicPr>
            <a:picLocks noChangeAspect="1"/>
          </p:cNvPicPr>
          <p:nvPr/>
        </p:nvPicPr>
        <p:blipFill>
          <a:blip r:embed="rId2"/>
          <a:stretch>
            <a:fillRect/>
          </a:stretch>
        </p:blipFill>
        <p:spPr>
          <a:xfrm>
            <a:off x="4588495" y="2682971"/>
            <a:ext cx="876973" cy="694292"/>
          </a:xfrm>
          <a:prstGeom prst="rect">
            <a:avLst/>
          </a:prstGeom>
        </p:spPr>
      </p:pic>
      <p:pic>
        <p:nvPicPr>
          <p:cNvPr id="12" name="Picture 12" descr="A picture containing text, clipart&#10;&#10;Description automatically generated">
            <a:extLst>
              <a:ext uri="{FF2B5EF4-FFF2-40B4-BE49-F238E27FC236}">
                <a16:creationId xmlns:a16="http://schemas.microsoft.com/office/drawing/2014/main" id="{8FB371FA-4F0A-4BD0-CA7E-7F7F37C04271}"/>
              </a:ext>
            </a:extLst>
          </p:cNvPr>
          <p:cNvPicPr>
            <a:picLocks noChangeAspect="1"/>
          </p:cNvPicPr>
          <p:nvPr/>
        </p:nvPicPr>
        <p:blipFill>
          <a:blip r:embed="rId3"/>
          <a:stretch>
            <a:fillRect/>
          </a:stretch>
        </p:blipFill>
        <p:spPr>
          <a:xfrm>
            <a:off x="7241734" y="4523842"/>
            <a:ext cx="957591" cy="858423"/>
          </a:xfrm>
          <a:prstGeom prst="rect">
            <a:avLst/>
          </a:prstGeom>
        </p:spPr>
      </p:pic>
      <p:pic>
        <p:nvPicPr>
          <p:cNvPr id="13" name="Picture 13" descr="Icon&#10;&#10;Description automatically generated">
            <a:extLst>
              <a:ext uri="{FF2B5EF4-FFF2-40B4-BE49-F238E27FC236}">
                <a16:creationId xmlns:a16="http://schemas.microsoft.com/office/drawing/2014/main" id="{1AF00BB0-13A9-32AE-2C93-D7451E88D841}"/>
              </a:ext>
            </a:extLst>
          </p:cNvPr>
          <p:cNvPicPr>
            <a:picLocks noChangeAspect="1"/>
          </p:cNvPicPr>
          <p:nvPr/>
        </p:nvPicPr>
        <p:blipFill>
          <a:blip r:embed="rId4"/>
          <a:stretch>
            <a:fillRect/>
          </a:stretch>
        </p:blipFill>
        <p:spPr>
          <a:xfrm>
            <a:off x="4598852" y="587225"/>
            <a:ext cx="961396" cy="766998"/>
          </a:xfrm>
          <a:prstGeom prst="rect">
            <a:avLst/>
          </a:prstGeom>
        </p:spPr>
      </p:pic>
      <p:sp>
        <p:nvSpPr>
          <p:cNvPr id="22" name="Rectangle 21">
            <a:extLst>
              <a:ext uri="{FF2B5EF4-FFF2-40B4-BE49-F238E27FC236}">
                <a16:creationId xmlns:a16="http://schemas.microsoft.com/office/drawing/2014/main" id="{42F17718-4679-8B87-9726-35F7CF82903C}"/>
              </a:ext>
            </a:extLst>
          </p:cNvPr>
          <p:cNvSpPr/>
          <p:nvPr/>
        </p:nvSpPr>
        <p:spPr>
          <a:xfrm>
            <a:off x="9944445" y="6140259"/>
            <a:ext cx="1361816" cy="30282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spcBef>
                <a:spcPts val="600"/>
              </a:spcBef>
              <a:spcAft>
                <a:spcPts val="0"/>
              </a:spcAft>
            </a:pPr>
            <a:endParaRPr lang="en-US" sz="1800" dirty="0" err="1"/>
          </a:p>
        </p:txBody>
      </p:sp>
      <p:pic>
        <p:nvPicPr>
          <p:cNvPr id="34" name="Picture 34" descr="Logo&#10;&#10;Description automatically generated">
            <a:extLst>
              <a:ext uri="{FF2B5EF4-FFF2-40B4-BE49-F238E27FC236}">
                <a16:creationId xmlns:a16="http://schemas.microsoft.com/office/drawing/2014/main" id="{38F6E2D6-A386-6C53-E8A5-E114DA53A6E3}"/>
              </a:ext>
            </a:extLst>
          </p:cNvPr>
          <p:cNvPicPr>
            <a:picLocks noChangeAspect="1"/>
          </p:cNvPicPr>
          <p:nvPr/>
        </p:nvPicPr>
        <p:blipFill>
          <a:blip r:embed="rId5"/>
          <a:stretch>
            <a:fillRect/>
          </a:stretch>
        </p:blipFill>
        <p:spPr>
          <a:xfrm>
            <a:off x="8799044" y="2595581"/>
            <a:ext cx="897492" cy="849123"/>
          </a:xfrm>
          <a:prstGeom prst="rect">
            <a:avLst/>
          </a:prstGeom>
        </p:spPr>
      </p:pic>
      <p:pic>
        <p:nvPicPr>
          <p:cNvPr id="36" name="Picture 36" descr="A picture containing text, clipart&#10;&#10;Description automatically generated">
            <a:extLst>
              <a:ext uri="{FF2B5EF4-FFF2-40B4-BE49-F238E27FC236}">
                <a16:creationId xmlns:a16="http://schemas.microsoft.com/office/drawing/2014/main" id="{87BD3599-3242-F6B7-F7DE-8F670FF2FEFA}"/>
              </a:ext>
            </a:extLst>
          </p:cNvPr>
          <p:cNvPicPr>
            <a:picLocks noChangeAspect="1"/>
          </p:cNvPicPr>
          <p:nvPr/>
        </p:nvPicPr>
        <p:blipFill>
          <a:blip r:embed="rId6"/>
          <a:stretch>
            <a:fillRect/>
          </a:stretch>
        </p:blipFill>
        <p:spPr>
          <a:xfrm>
            <a:off x="7306576" y="1699338"/>
            <a:ext cx="957940" cy="403386"/>
          </a:xfrm>
          <a:prstGeom prst="rect">
            <a:avLst/>
          </a:prstGeom>
        </p:spPr>
      </p:pic>
      <p:pic>
        <p:nvPicPr>
          <p:cNvPr id="37" name="Picture 37" descr="Logo&#10;&#10;Description automatically generated">
            <a:extLst>
              <a:ext uri="{FF2B5EF4-FFF2-40B4-BE49-F238E27FC236}">
                <a16:creationId xmlns:a16="http://schemas.microsoft.com/office/drawing/2014/main" id="{DEDE917A-FEE9-19E5-8A92-F911AD56D16B}"/>
              </a:ext>
            </a:extLst>
          </p:cNvPr>
          <p:cNvPicPr>
            <a:picLocks noChangeAspect="1"/>
          </p:cNvPicPr>
          <p:nvPr/>
        </p:nvPicPr>
        <p:blipFill>
          <a:blip r:embed="rId7"/>
          <a:stretch>
            <a:fillRect/>
          </a:stretch>
        </p:blipFill>
        <p:spPr>
          <a:xfrm>
            <a:off x="7219899" y="2596872"/>
            <a:ext cx="1324198" cy="830235"/>
          </a:xfrm>
          <a:prstGeom prst="rect">
            <a:avLst/>
          </a:prstGeom>
        </p:spPr>
      </p:pic>
      <p:pic>
        <p:nvPicPr>
          <p:cNvPr id="39" name="Picture 39" descr="Logo, company name&#10;&#10;Description automatically generated">
            <a:extLst>
              <a:ext uri="{FF2B5EF4-FFF2-40B4-BE49-F238E27FC236}">
                <a16:creationId xmlns:a16="http://schemas.microsoft.com/office/drawing/2014/main" id="{9FA79713-CBC4-E6DE-B972-C7CFE119FD18}"/>
              </a:ext>
            </a:extLst>
          </p:cNvPr>
          <p:cNvPicPr>
            <a:picLocks noChangeAspect="1"/>
          </p:cNvPicPr>
          <p:nvPr/>
        </p:nvPicPr>
        <p:blipFill>
          <a:blip r:embed="rId8"/>
          <a:stretch>
            <a:fillRect/>
          </a:stretch>
        </p:blipFill>
        <p:spPr>
          <a:xfrm>
            <a:off x="5849582" y="4436239"/>
            <a:ext cx="1090807" cy="781107"/>
          </a:xfrm>
          <a:prstGeom prst="rect">
            <a:avLst/>
          </a:prstGeom>
        </p:spPr>
      </p:pic>
      <p:pic>
        <p:nvPicPr>
          <p:cNvPr id="40" name="Picture 40">
            <a:extLst>
              <a:ext uri="{FF2B5EF4-FFF2-40B4-BE49-F238E27FC236}">
                <a16:creationId xmlns:a16="http://schemas.microsoft.com/office/drawing/2014/main" id="{5AC957D6-46ED-FB54-FA3E-1ACEDD86F6F4}"/>
              </a:ext>
            </a:extLst>
          </p:cNvPr>
          <p:cNvPicPr>
            <a:picLocks noChangeAspect="1"/>
          </p:cNvPicPr>
          <p:nvPr/>
        </p:nvPicPr>
        <p:blipFill>
          <a:blip r:embed="rId9"/>
          <a:stretch>
            <a:fillRect/>
          </a:stretch>
        </p:blipFill>
        <p:spPr>
          <a:xfrm>
            <a:off x="5938808" y="1730622"/>
            <a:ext cx="1090054" cy="403386"/>
          </a:xfrm>
          <a:prstGeom prst="rect">
            <a:avLst/>
          </a:prstGeom>
        </p:spPr>
      </p:pic>
      <p:pic>
        <p:nvPicPr>
          <p:cNvPr id="42" name="Picture 42" descr="Logo&#10;&#10;Description automatically generated">
            <a:extLst>
              <a:ext uri="{FF2B5EF4-FFF2-40B4-BE49-F238E27FC236}">
                <a16:creationId xmlns:a16="http://schemas.microsoft.com/office/drawing/2014/main" id="{C8F898B2-DE4E-D191-69DC-F7705BE4692D}"/>
              </a:ext>
            </a:extLst>
          </p:cNvPr>
          <p:cNvPicPr>
            <a:picLocks noChangeAspect="1"/>
          </p:cNvPicPr>
          <p:nvPr/>
        </p:nvPicPr>
        <p:blipFill>
          <a:blip r:embed="rId10"/>
          <a:stretch>
            <a:fillRect/>
          </a:stretch>
        </p:blipFill>
        <p:spPr>
          <a:xfrm>
            <a:off x="4600717" y="1701885"/>
            <a:ext cx="1164293" cy="807941"/>
          </a:xfrm>
          <a:prstGeom prst="rect">
            <a:avLst/>
          </a:prstGeom>
        </p:spPr>
      </p:pic>
      <p:pic>
        <p:nvPicPr>
          <p:cNvPr id="60" name="Picture 60" descr="Text&#10;&#10;Description automatically generated">
            <a:extLst>
              <a:ext uri="{FF2B5EF4-FFF2-40B4-BE49-F238E27FC236}">
                <a16:creationId xmlns:a16="http://schemas.microsoft.com/office/drawing/2014/main" id="{1965FF8B-EADF-978A-6B57-1F47D3E93832}"/>
              </a:ext>
            </a:extLst>
          </p:cNvPr>
          <p:cNvPicPr>
            <a:picLocks noChangeAspect="1"/>
          </p:cNvPicPr>
          <p:nvPr/>
        </p:nvPicPr>
        <p:blipFill>
          <a:blip r:embed="rId11"/>
          <a:stretch>
            <a:fillRect/>
          </a:stretch>
        </p:blipFill>
        <p:spPr>
          <a:xfrm>
            <a:off x="10325249" y="2581916"/>
            <a:ext cx="1040154" cy="847211"/>
          </a:xfrm>
          <a:prstGeom prst="rect">
            <a:avLst/>
          </a:prstGeom>
        </p:spPr>
      </p:pic>
      <p:pic>
        <p:nvPicPr>
          <p:cNvPr id="32" name="Picture 32" descr="Shape&#10;&#10;Description automatically generated">
            <a:extLst>
              <a:ext uri="{FF2B5EF4-FFF2-40B4-BE49-F238E27FC236}">
                <a16:creationId xmlns:a16="http://schemas.microsoft.com/office/drawing/2014/main" id="{36932582-5079-367C-2844-7D03F795A0F3}"/>
              </a:ext>
            </a:extLst>
          </p:cNvPr>
          <p:cNvPicPr>
            <a:picLocks noChangeAspect="1"/>
          </p:cNvPicPr>
          <p:nvPr/>
        </p:nvPicPr>
        <p:blipFill>
          <a:blip r:embed="rId12"/>
          <a:stretch>
            <a:fillRect/>
          </a:stretch>
        </p:blipFill>
        <p:spPr>
          <a:xfrm>
            <a:off x="8602701" y="4484727"/>
            <a:ext cx="1500280" cy="722105"/>
          </a:xfrm>
          <a:prstGeom prst="rect">
            <a:avLst/>
          </a:prstGeom>
        </p:spPr>
      </p:pic>
      <p:pic>
        <p:nvPicPr>
          <p:cNvPr id="1026" name="Picture 2">
            <a:extLst>
              <a:ext uri="{FF2B5EF4-FFF2-40B4-BE49-F238E27FC236}">
                <a16:creationId xmlns:a16="http://schemas.microsoft.com/office/drawing/2014/main" id="{6CBA03DA-C1F9-AD13-6622-B8F8B82643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30537" y="646361"/>
            <a:ext cx="1253364" cy="9024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D017F6E-6C29-B10C-6587-2CF076A5E93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073" y="602711"/>
            <a:ext cx="1036172" cy="93544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A picture containing text, clipart&#10;&#10;Description automatically generated">
            <a:extLst>
              <a:ext uri="{FF2B5EF4-FFF2-40B4-BE49-F238E27FC236}">
                <a16:creationId xmlns:a16="http://schemas.microsoft.com/office/drawing/2014/main" id="{7E370F81-B4E1-50BB-47E9-77FEEDF22E4E}"/>
              </a:ext>
            </a:extLst>
          </p:cNvPr>
          <p:cNvPicPr>
            <a:picLocks noChangeAspect="1"/>
          </p:cNvPicPr>
          <p:nvPr/>
        </p:nvPicPr>
        <p:blipFill>
          <a:blip r:embed="rId15"/>
          <a:stretch>
            <a:fillRect/>
          </a:stretch>
        </p:blipFill>
        <p:spPr>
          <a:xfrm>
            <a:off x="5947633" y="3717167"/>
            <a:ext cx="780339" cy="382963"/>
          </a:xfrm>
          <a:prstGeom prst="rect">
            <a:avLst/>
          </a:prstGeom>
        </p:spPr>
      </p:pic>
      <p:pic>
        <p:nvPicPr>
          <p:cNvPr id="48" name="Picture 52" descr="Logo, icon, company name&#10;&#10;Description automatically generated">
            <a:extLst>
              <a:ext uri="{FF2B5EF4-FFF2-40B4-BE49-F238E27FC236}">
                <a16:creationId xmlns:a16="http://schemas.microsoft.com/office/drawing/2014/main" id="{58051621-85E2-FEE7-7E72-C04E2C0E6A81}"/>
              </a:ext>
            </a:extLst>
          </p:cNvPr>
          <p:cNvPicPr>
            <a:picLocks noChangeAspect="1"/>
          </p:cNvPicPr>
          <p:nvPr/>
        </p:nvPicPr>
        <p:blipFill>
          <a:blip r:embed="rId16"/>
          <a:stretch>
            <a:fillRect/>
          </a:stretch>
        </p:blipFill>
        <p:spPr>
          <a:xfrm>
            <a:off x="7299781" y="3783767"/>
            <a:ext cx="833571" cy="349785"/>
          </a:xfrm>
          <a:prstGeom prst="rect">
            <a:avLst/>
          </a:prstGeom>
        </p:spPr>
      </p:pic>
      <p:pic>
        <p:nvPicPr>
          <p:cNvPr id="50" name="Picture 19" descr="Logo, company name&#10;&#10;Description automatically generated">
            <a:extLst>
              <a:ext uri="{FF2B5EF4-FFF2-40B4-BE49-F238E27FC236}">
                <a16:creationId xmlns:a16="http://schemas.microsoft.com/office/drawing/2014/main" id="{59C2E2BC-C067-D441-2DB6-DBA1C0342149}"/>
              </a:ext>
            </a:extLst>
          </p:cNvPr>
          <p:cNvPicPr>
            <a:picLocks noChangeAspect="1"/>
          </p:cNvPicPr>
          <p:nvPr/>
        </p:nvPicPr>
        <p:blipFill rotWithShape="1">
          <a:blip r:embed="rId17"/>
          <a:srcRect l="10432" t="26532" r="18163" b="29763"/>
          <a:stretch/>
        </p:blipFill>
        <p:spPr>
          <a:xfrm>
            <a:off x="10254316" y="4677598"/>
            <a:ext cx="1335678" cy="551704"/>
          </a:xfrm>
          <a:prstGeom prst="rect">
            <a:avLst/>
          </a:prstGeom>
        </p:spPr>
      </p:pic>
      <p:pic>
        <p:nvPicPr>
          <p:cNvPr id="53" name="Picture 61" descr="A picture containing text, clipart&#10;&#10;Description automatically generated">
            <a:extLst>
              <a:ext uri="{FF2B5EF4-FFF2-40B4-BE49-F238E27FC236}">
                <a16:creationId xmlns:a16="http://schemas.microsoft.com/office/drawing/2014/main" id="{BDE5E002-B9A7-11FA-FAE9-0F7F1718372B}"/>
              </a:ext>
            </a:extLst>
          </p:cNvPr>
          <p:cNvPicPr>
            <a:picLocks noChangeAspect="1"/>
          </p:cNvPicPr>
          <p:nvPr/>
        </p:nvPicPr>
        <p:blipFill>
          <a:blip r:embed="rId18"/>
          <a:stretch>
            <a:fillRect/>
          </a:stretch>
        </p:blipFill>
        <p:spPr>
          <a:xfrm>
            <a:off x="4576675" y="4771056"/>
            <a:ext cx="606188" cy="363994"/>
          </a:xfrm>
          <a:prstGeom prst="rect">
            <a:avLst/>
          </a:prstGeom>
        </p:spPr>
      </p:pic>
      <p:pic>
        <p:nvPicPr>
          <p:cNvPr id="56" name="Picture 65" descr="Logo&#10;&#10;Description automatically generated">
            <a:extLst>
              <a:ext uri="{FF2B5EF4-FFF2-40B4-BE49-F238E27FC236}">
                <a16:creationId xmlns:a16="http://schemas.microsoft.com/office/drawing/2014/main" id="{BAFFA2DF-9DBD-5410-AB41-532FA0E87E98}"/>
              </a:ext>
            </a:extLst>
          </p:cNvPr>
          <p:cNvPicPr>
            <a:picLocks noChangeAspect="1"/>
          </p:cNvPicPr>
          <p:nvPr/>
        </p:nvPicPr>
        <p:blipFill>
          <a:blip r:embed="rId19"/>
          <a:stretch>
            <a:fillRect/>
          </a:stretch>
        </p:blipFill>
        <p:spPr>
          <a:xfrm>
            <a:off x="8747949" y="3689379"/>
            <a:ext cx="1048314" cy="579801"/>
          </a:xfrm>
          <a:prstGeom prst="rect">
            <a:avLst/>
          </a:prstGeom>
        </p:spPr>
      </p:pic>
      <p:pic>
        <p:nvPicPr>
          <p:cNvPr id="57" name="Picture 11" descr="Logo&#10;&#10;Description automatically generated">
            <a:extLst>
              <a:ext uri="{FF2B5EF4-FFF2-40B4-BE49-F238E27FC236}">
                <a16:creationId xmlns:a16="http://schemas.microsoft.com/office/drawing/2014/main" id="{3F09FB73-659F-96EE-A9F0-915B6FBC0CB1}"/>
              </a:ext>
            </a:extLst>
          </p:cNvPr>
          <p:cNvPicPr>
            <a:picLocks noChangeAspect="1"/>
          </p:cNvPicPr>
          <p:nvPr/>
        </p:nvPicPr>
        <p:blipFill>
          <a:blip r:embed="rId20"/>
          <a:stretch>
            <a:fillRect/>
          </a:stretch>
        </p:blipFill>
        <p:spPr>
          <a:xfrm>
            <a:off x="8817361" y="1697841"/>
            <a:ext cx="848830" cy="393013"/>
          </a:xfrm>
          <a:prstGeom prst="rect">
            <a:avLst/>
          </a:prstGeom>
        </p:spPr>
      </p:pic>
      <p:pic>
        <p:nvPicPr>
          <p:cNvPr id="58" name="Picture 20" descr="A picture containing arrow&#10;&#10;Description automatically generated">
            <a:extLst>
              <a:ext uri="{FF2B5EF4-FFF2-40B4-BE49-F238E27FC236}">
                <a16:creationId xmlns:a16="http://schemas.microsoft.com/office/drawing/2014/main" id="{63C37323-CE2D-6720-88D3-92EC16910A4E}"/>
              </a:ext>
            </a:extLst>
          </p:cNvPr>
          <p:cNvPicPr>
            <a:picLocks noChangeAspect="1"/>
          </p:cNvPicPr>
          <p:nvPr/>
        </p:nvPicPr>
        <p:blipFill>
          <a:blip r:embed="rId21"/>
          <a:stretch>
            <a:fillRect/>
          </a:stretch>
        </p:blipFill>
        <p:spPr>
          <a:xfrm>
            <a:off x="4539539" y="3585340"/>
            <a:ext cx="872782" cy="741397"/>
          </a:xfrm>
          <a:prstGeom prst="rect">
            <a:avLst/>
          </a:prstGeom>
        </p:spPr>
      </p:pic>
      <p:pic>
        <p:nvPicPr>
          <p:cNvPr id="61" name="Picture 28" descr="Diagram&#10;&#10;Description automatically generated">
            <a:extLst>
              <a:ext uri="{FF2B5EF4-FFF2-40B4-BE49-F238E27FC236}">
                <a16:creationId xmlns:a16="http://schemas.microsoft.com/office/drawing/2014/main" id="{B2B9FDA6-B88B-8EFB-4263-E5CF12EF9773}"/>
              </a:ext>
            </a:extLst>
          </p:cNvPr>
          <p:cNvPicPr>
            <a:picLocks noChangeAspect="1"/>
          </p:cNvPicPr>
          <p:nvPr/>
        </p:nvPicPr>
        <p:blipFill rotWithShape="1">
          <a:blip r:embed="rId22"/>
          <a:srcRect l="14286" t="-1407" b="-1686"/>
          <a:stretch/>
        </p:blipFill>
        <p:spPr>
          <a:xfrm>
            <a:off x="10383628" y="470199"/>
            <a:ext cx="1206366" cy="1088272"/>
          </a:xfrm>
          <a:prstGeom prst="rect">
            <a:avLst/>
          </a:prstGeom>
        </p:spPr>
      </p:pic>
      <p:pic>
        <p:nvPicPr>
          <p:cNvPr id="62" name="Picture 30" descr="Logo, company name&#10;&#10;Description automatically generated">
            <a:extLst>
              <a:ext uri="{FF2B5EF4-FFF2-40B4-BE49-F238E27FC236}">
                <a16:creationId xmlns:a16="http://schemas.microsoft.com/office/drawing/2014/main" id="{EC025EAB-C8E6-B4CC-3BF2-1E7452049AB6}"/>
              </a:ext>
            </a:extLst>
          </p:cNvPr>
          <p:cNvPicPr>
            <a:picLocks noChangeAspect="1"/>
          </p:cNvPicPr>
          <p:nvPr/>
        </p:nvPicPr>
        <p:blipFill>
          <a:blip r:embed="rId23"/>
          <a:stretch>
            <a:fillRect/>
          </a:stretch>
        </p:blipFill>
        <p:spPr>
          <a:xfrm>
            <a:off x="8593262" y="774538"/>
            <a:ext cx="1323223" cy="305176"/>
          </a:xfrm>
          <a:prstGeom prst="rect">
            <a:avLst/>
          </a:prstGeom>
        </p:spPr>
      </p:pic>
      <p:pic>
        <p:nvPicPr>
          <p:cNvPr id="63" name="Picture 49">
            <a:extLst>
              <a:ext uri="{FF2B5EF4-FFF2-40B4-BE49-F238E27FC236}">
                <a16:creationId xmlns:a16="http://schemas.microsoft.com/office/drawing/2014/main" id="{EFCF6A99-FDD8-0CA4-DFE5-B05F5734977B}"/>
              </a:ext>
            </a:extLst>
          </p:cNvPr>
          <p:cNvPicPr>
            <a:picLocks noChangeAspect="1"/>
          </p:cNvPicPr>
          <p:nvPr/>
        </p:nvPicPr>
        <p:blipFill rotWithShape="1">
          <a:blip r:embed="rId24"/>
          <a:srcRect l="22276" t="30343" r="16720" b="27839"/>
          <a:stretch/>
        </p:blipFill>
        <p:spPr>
          <a:xfrm>
            <a:off x="10314336" y="3720940"/>
            <a:ext cx="1321183" cy="535243"/>
          </a:xfrm>
          <a:prstGeom prst="rect">
            <a:avLst/>
          </a:prstGeom>
        </p:spPr>
      </p:pic>
      <p:pic>
        <p:nvPicPr>
          <p:cNvPr id="64" name="Picture 66" descr="Logo, company name&#10;&#10;Description automatically generated">
            <a:extLst>
              <a:ext uri="{FF2B5EF4-FFF2-40B4-BE49-F238E27FC236}">
                <a16:creationId xmlns:a16="http://schemas.microsoft.com/office/drawing/2014/main" id="{2654715C-514C-D91B-ED55-6709E414D2D2}"/>
              </a:ext>
            </a:extLst>
          </p:cNvPr>
          <p:cNvPicPr>
            <a:picLocks noChangeAspect="1"/>
          </p:cNvPicPr>
          <p:nvPr/>
        </p:nvPicPr>
        <p:blipFill>
          <a:blip r:embed="rId25"/>
          <a:stretch>
            <a:fillRect/>
          </a:stretch>
        </p:blipFill>
        <p:spPr>
          <a:xfrm>
            <a:off x="10465872" y="1593424"/>
            <a:ext cx="850995" cy="833846"/>
          </a:xfrm>
          <a:prstGeom prst="rect">
            <a:avLst/>
          </a:prstGeom>
        </p:spPr>
      </p:pic>
      <p:pic>
        <p:nvPicPr>
          <p:cNvPr id="4098" name="Picture 2" descr="Image result for attentive inc">
            <a:extLst>
              <a:ext uri="{FF2B5EF4-FFF2-40B4-BE49-F238E27FC236}">
                <a16:creationId xmlns:a16="http://schemas.microsoft.com/office/drawing/2014/main" id="{8593A72D-2BDE-904A-CCF6-E1C878082742}"/>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0705" t="27460" r="30705" b="24864"/>
          <a:stretch/>
        </p:blipFill>
        <p:spPr bwMode="auto">
          <a:xfrm>
            <a:off x="4322265" y="5478113"/>
            <a:ext cx="1090055" cy="9774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masaya solar logo">
            <a:extLst>
              <a:ext uri="{FF2B5EF4-FFF2-40B4-BE49-F238E27FC236}">
                <a16:creationId xmlns:a16="http://schemas.microsoft.com/office/drawing/2014/main" id="{2499D788-8DEE-781D-926E-E034AD60F7BB}"/>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849582" y="5707145"/>
            <a:ext cx="1324872" cy="48873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affordplan logo">
            <a:extLst>
              <a:ext uri="{FF2B5EF4-FFF2-40B4-BE49-F238E27FC236}">
                <a16:creationId xmlns:a16="http://schemas.microsoft.com/office/drawing/2014/main" id="{7BBFA675-CF5A-89C1-80AA-1760A813A1A9}"/>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2859" t="27035" r="7184" b="33360"/>
          <a:stretch/>
        </p:blipFill>
        <p:spPr bwMode="auto">
          <a:xfrm>
            <a:off x="7174454" y="5673171"/>
            <a:ext cx="1369643" cy="56635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fasal wolkus logo">
            <a:extLst>
              <a:ext uri="{FF2B5EF4-FFF2-40B4-BE49-F238E27FC236}">
                <a16:creationId xmlns:a16="http://schemas.microsoft.com/office/drawing/2014/main" id="{7B6C89E0-2570-3FF4-F34B-62CF696F7703}"/>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t="15932" b="33108"/>
          <a:stretch/>
        </p:blipFill>
        <p:spPr bwMode="auto">
          <a:xfrm>
            <a:off x="8847230" y="5641954"/>
            <a:ext cx="949033" cy="48089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23C6729C-F098-4AD2-387F-F5464309A55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254316" y="5808391"/>
            <a:ext cx="1381203" cy="3543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close up of a logo&#10;&#10;Description automatically generated">
            <a:extLst>
              <a:ext uri="{FF2B5EF4-FFF2-40B4-BE49-F238E27FC236}">
                <a16:creationId xmlns:a16="http://schemas.microsoft.com/office/drawing/2014/main" id="{42DCDBEB-E60D-875B-4685-B917F8894A49}"/>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830537" y="2748679"/>
            <a:ext cx="1253364" cy="542925"/>
          </a:xfrm>
          <a:prstGeom prst="rect">
            <a:avLst/>
          </a:prstGeom>
        </p:spPr>
      </p:pic>
    </p:spTree>
    <p:extLst>
      <p:ext uri="{BB962C8B-B14F-4D97-AF65-F5344CB8AC3E}">
        <p14:creationId xmlns:p14="http://schemas.microsoft.com/office/powerpoint/2010/main" val="324548403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55060" y="1"/>
            <a:ext cx="9681881" cy="6857997"/>
          </a:xfrm>
          <a:prstGeom prst="rect">
            <a:avLst/>
          </a:prstGeom>
          <a:blipFill>
            <a:blip r:embed="rId2" cstate="print"/>
            <a:stretch>
              <a:fillRect/>
            </a:stretch>
          </a:blipFill>
        </p:spPr>
        <p:txBody>
          <a:bodyPr wrap="square" lIns="0" tIns="0" rIns="0" bIns="0" rtlCol="0" anchor="t"/>
          <a:lstStyle/>
          <a:p>
            <a:pPr algn="just"/>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 name="object 3"/>
          <p:cNvSpPr/>
          <p:nvPr/>
        </p:nvSpPr>
        <p:spPr>
          <a:xfrm>
            <a:off x="8847" y="-1652"/>
            <a:ext cx="12183542" cy="6858000"/>
          </a:xfrm>
          <a:custGeom>
            <a:avLst/>
            <a:gdLst/>
            <a:ahLst/>
            <a:cxnLst/>
            <a:rect l="l" t="t" r="r" b="b"/>
            <a:pathLst>
              <a:path w="10972800" h="7772400">
                <a:moveTo>
                  <a:pt x="0" y="7772400"/>
                </a:moveTo>
                <a:lnTo>
                  <a:pt x="10972800" y="7772400"/>
                </a:lnTo>
                <a:lnTo>
                  <a:pt x="10972800" y="0"/>
                </a:lnTo>
                <a:lnTo>
                  <a:pt x="0" y="0"/>
                </a:lnTo>
                <a:lnTo>
                  <a:pt x="0" y="7772400"/>
                </a:lnTo>
                <a:close/>
              </a:path>
            </a:pathLst>
          </a:custGeom>
          <a:solidFill>
            <a:srgbClr val="0D3D62">
              <a:alpha val="72940"/>
            </a:srgbClr>
          </a:solidFill>
        </p:spPr>
        <p:txBody>
          <a:bodyPr wrap="square" lIns="0" tIns="0" rIns="0" bIns="0" rtlCol="0" anchor="t"/>
          <a:lstStyle/>
          <a:p>
            <a:pPr marL="10795" algn="just">
              <a:spcBef>
                <a:spcPts val="918"/>
              </a:spcBef>
            </a:pP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object 4"/>
          <p:cNvSpPr/>
          <p:nvPr/>
        </p:nvSpPr>
        <p:spPr>
          <a:xfrm>
            <a:off x="1576321" y="508409"/>
            <a:ext cx="8875059" cy="6051176"/>
          </a:xfrm>
          <a:custGeom>
            <a:avLst/>
            <a:gdLst/>
            <a:ahLst/>
            <a:cxnLst/>
            <a:rect l="l" t="t" r="r" b="b"/>
            <a:pathLst>
              <a:path w="10058400" h="6858000">
                <a:moveTo>
                  <a:pt x="0" y="6858000"/>
                </a:moveTo>
                <a:lnTo>
                  <a:pt x="10058400" y="6858000"/>
                </a:lnTo>
                <a:lnTo>
                  <a:pt x="10058400" y="0"/>
                </a:lnTo>
                <a:lnTo>
                  <a:pt x="0" y="0"/>
                </a:lnTo>
                <a:lnTo>
                  <a:pt x="0" y="6858000"/>
                </a:lnTo>
                <a:close/>
              </a:path>
            </a:pathLst>
          </a:custGeom>
          <a:ln w="9525">
            <a:solidFill>
              <a:srgbClr val="FFFFFF"/>
            </a:solidFill>
          </a:ln>
        </p:spPr>
        <p:txBody>
          <a:bodyPr wrap="square" lIns="0" tIns="0" rIns="0" bIns="0" rtlCol="0" anchor="t"/>
          <a:lstStyle/>
          <a:p>
            <a:pPr algn="just"/>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5" name="object 5"/>
          <p:cNvSpPr/>
          <p:nvPr/>
        </p:nvSpPr>
        <p:spPr>
          <a:xfrm>
            <a:off x="1255059" y="0"/>
            <a:ext cx="9681882" cy="6858000"/>
          </a:xfrm>
          <a:custGeom>
            <a:avLst/>
            <a:gdLst/>
            <a:ahLst/>
            <a:cxnLst/>
            <a:rect l="l" t="t" r="r" b="b"/>
            <a:pathLst>
              <a:path w="10972800" h="7772400">
                <a:moveTo>
                  <a:pt x="0" y="7772400"/>
                </a:moveTo>
                <a:lnTo>
                  <a:pt x="10972800" y="7772400"/>
                </a:lnTo>
                <a:lnTo>
                  <a:pt x="10972800" y="0"/>
                </a:lnTo>
                <a:lnTo>
                  <a:pt x="0" y="0"/>
                </a:lnTo>
                <a:lnTo>
                  <a:pt x="0" y="7772400"/>
                </a:lnTo>
                <a:close/>
              </a:path>
            </a:pathLst>
          </a:custGeom>
          <a:ln w="6350">
            <a:solidFill>
              <a:srgbClr val="221F1F"/>
            </a:solidFill>
          </a:ln>
        </p:spPr>
        <p:txBody>
          <a:bodyPr wrap="square" lIns="0" tIns="0" rIns="0" bIns="0" rtlCol="0" anchor="t"/>
          <a:lstStyle/>
          <a:p>
            <a:pPr algn="just"/>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6" name="object 6"/>
          <p:cNvSpPr txBox="1"/>
          <p:nvPr/>
        </p:nvSpPr>
        <p:spPr>
          <a:xfrm>
            <a:off x="1726592" y="652014"/>
            <a:ext cx="1174108" cy="226759"/>
          </a:xfrm>
          <a:prstGeom prst="rect">
            <a:avLst/>
          </a:prstGeom>
        </p:spPr>
        <p:txBody>
          <a:bodyPr vert="horz" wrap="square" lIns="0" tIns="11206" rIns="0" bIns="0" rtlCol="0" anchor="t">
            <a:spAutoFit/>
          </a:bodyPr>
          <a:lstStyle/>
          <a:p>
            <a:pPr marL="10795" algn="just">
              <a:spcBef>
                <a:spcPts val="88"/>
              </a:spcBef>
            </a:pPr>
            <a:r>
              <a:rPr b="1" spc="-18" dirty="0">
                <a:solidFill>
                  <a:srgbClr val="FFFFFF"/>
                </a:solidFill>
                <a:latin typeface="Calibri" panose="020F0502020204030204" pitchFamily="34" charset="0"/>
                <a:ea typeface="Calibri" panose="020F0502020204030204" pitchFamily="34" charset="0"/>
                <a:cs typeface="Calibri" panose="020F0502020204030204" pitchFamily="34" charset="0"/>
              </a:rPr>
              <a:t>Our</a:t>
            </a:r>
            <a:r>
              <a:rPr b="1"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b="1" spc="-35" dirty="0">
                <a:solidFill>
                  <a:srgbClr val="FFFFFF"/>
                </a:solidFill>
                <a:latin typeface="Calibri" panose="020F0502020204030204" pitchFamily="34" charset="0"/>
                <a:ea typeface="Calibri" panose="020F0502020204030204" pitchFamily="34" charset="0"/>
                <a:cs typeface="Calibri" panose="020F0502020204030204" pitchFamily="34" charset="0"/>
              </a:rPr>
              <a:t>Offices</a:t>
            </a:r>
            <a:endParaRPr b="1" dirty="0">
              <a:latin typeface="Calibri" panose="020F0502020204030204" pitchFamily="34" charset="0"/>
              <a:ea typeface="Calibri" panose="020F0502020204030204" pitchFamily="34" charset="0"/>
              <a:cs typeface="Calibri" panose="020F0502020204030204" pitchFamily="34" charset="0"/>
            </a:endParaRPr>
          </a:p>
        </p:txBody>
      </p:sp>
      <p:sp>
        <p:nvSpPr>
          <p:cNvPr id="8" name="object 8"/>
          <p:cNvSpPr/>
          <p:nvPr/>
        </p:nvSpPr>
        <p:spPr>
          <a:xfrm>
            <a:off x="1726592" y="915350"/>
            <a:ext cx="391085" cy="0"/>
          </a:xfrm>
          <a:custGeom>
            <a:avLst/>
            <a:gdLst/>
            <a:ahLst/>
            <a:cxnLst/>
            <a:rect l="l" t="t" r="r" b="b"/>
            <a:pathLst>
              <a:path w="443230">
                <a:moveTo>
                  <a:pt x="0" y="0"/>
                </a:moveTo>
                <a:lnTo>
                  <a:pt x="443064" y="0"/>
                </a:lnTo>
              </a:path>
            </a:pathLst>
          </a:custGeom>
          <a:ln w="30378">
            <a:solidFill>
              <a:srgbClr val="C9AC2C"/>
            </a:solidFill>
          </a:ln>
        </p:spPr>
        <p:txBody>
          <a:bodyPr wrap="square" lIns="0" tIns="0" rIns="0" bIns="0" rtlCol="0" anchor="t"/>
          <a:lstStyle/>
          <a:p>
            <a:pPr algn="just"/>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10" name="object 10"/>
          <p:cNvSpPr txBox="1"/>
          <p:nvPr/>
        </p:nvSpPr>
        <p:spPr>
          <a:xfrm>
            <a:off x="1726592" y="1040926"/>
            <a:ext cx="3610848" cy="1158990"/>
          </a:xfrm>
          <a:prstGeom prst="rect">
            <a:avLst/>
          </a:prstGeom>
        </p:spPr>
        <p:txBody>
          <a:bodyPr vert="horz" wrap="square" lIns="0" tIns="116541" rIns="0" bIns="0" rtlCol="0" anchor="t">
            <a:spAutoFit/>
          </a:bodyPr>
          <a:lstStyle/>
          <a:p>
            <a:pPr marL="10795" algn="just">
              <a:spcBef>
                <a:spcPts val="918"/>
              </a:spcBef>
            </a:pPr>
            <a:r>
              <a:rPr lang="en-US" b="1" dirty="0">
                <a:solidFill>
                  <a:srgbClr val="FFC000"/>
                </a:solidFill>
                <a:latin typeface="Calibri" panose="020F0502020204030204" pitchFamily="34" charset="0"/>
                <a:ea typeface="Calibri" panose="020F0502020204030204" pitchFamily="34" charset="0"/>
                <a:cs typeface="Calibri" panose="020F0502020204030204" pitchFamily="34" charset="0"/>
              </a:rPr>
              <a:t>Gurugram</a:t>
            </a:r>
            <a:r>
              <a:rPr b="1" spc="-40" dirty="0">
                <a:solidFill>
                  <a:srgbClr val="FFC000"/>
                </a:solidFill>
                <a:latin typeface="Calibri" panose="020F0502020204030204" pitchFamily="34" charset="0"/>
                <a:ea typeface="Calibri" panose="020F0502020204030204" pitchFamily="34" charset="0"/>
                <a:cs typeface="Calibri" panose="020F0502020204030204" pitchFamily="34" charset="0"/>
              </a:rPr>
              <a:t> </a:t>
            </a:r>
            <a:r>
              <a:rPr b="1" spc="-13" dirty="0">
                <a:solidFill>
                  <a:srgbClr val="FFC000"/>
                </a:solidFill>
                <a:latin typeface="Calibri" panose="020F0502020204030204" pitchFamily="34" charset="0"/>
                <a:ea typeface="Calibri" panose="020F0502020204030204" pitchFamily="34" charset="0"/>
                <a:cs typeface="Calibri" panose="020F0502020204030204" pitchFamily="34" charset="0"/>
              </a:rPr>
              <a:t>Ofﬁce</a:t>
            </a:r>
            <a:endParaRPr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marL="10795" algn="just">
              <a:spcBef>
                <a:spcPts val="706"/>
              </a:spcBef>
            </a:pPr>
            <a:r>
              <a:rPr lang="en-US" spc="-4" dirty="0">
                <a:solidFill>
                  <a:srgbClr val="FFFFFF"/>
                </a:solidFill>
                <a:latin typeface="Calibri" panose="020F0502020204030204" pitchFamily="34" charset="0"/>
                <a:ea typeface="Calibri" panose="020F0502020204030204" pitchFamily="34" charset="0"/>
                <a:cs typeface="Calibri" panose="020F0502020204030204" pitchFamily="34" charset="0"/>
              </a:rPr>
              <a:t>B - </a:t>
            </a:r>
            <a:r>
              <a:rPr lang="en-US" spc="-35" dirty="0">
                <a:solidFill>
                  <a:srgbClr val="FFFFFF"/>
                </a:solidFill>
                <a:latin typeface="Calibri" panose="020F0502020204030204" pitchFamily="34" charset="0"/>
                <a:ea typeface="Calibri" panose="020F0502020204030204" pitchFamily="34" charset="0"/>
                <a:cs typeface="Calibri" panose="020F0502020204030204" pitchFamily="34" charset="0"/>
              </a:rPr>
              <a:t>681</a:t>
            </a:r>
            <a:r>
              <a:rPr spc="-35"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pc="-4" dirty="0">
                <a:solidFill>
                  <a:srgbClr val="FFFFFF"/>
                </a:solidFill>
                <a:latin typeface="Calibri" panose="020F0502020204030204" pitchFamily="34" charset="0"/>
                <a:ea typeface="Calibri" panose="020F0502020204030204" pitchFamily="34" charset="0"/>
                <a:cs typeface="Calibri" panose="020F0502020204030204" pitchFamily="34" charset="0"/>
              </a:rPr>
              <a:t>2</a:t>
            </a:r>
            <a:r>
              <a:rPr lang="en-US" spc="-4" baseline="30000" dirty="0">
                <a:solidFill>
                  <a:srgbClr val="FFFFFF"/>
                </a:solidFill>
                <a:latin typeface="Calibri" panose="020F0502020204030204" pitchFamily="34" charset="0"/>
                <a:ea typeface="Calibri" panose="020F0502020204030204" pitchFamily="34" charset="0"/>
                <a:cs typeface="Calibri" panose="020F0502020204030204" pitchFamily="34" charset="0"/>
              </a:rPr>
              <a:t>nd</a:t>
            </a:r>
            <a:r>
              <a:rPr lang="en-US" spc="-4" dirty="0">
                <a:solidFill>
                  <a:srgbClr val="FFFFFF"/>
                </a:solidFill>
                <a:latin typeface="Calibri" panose="020F0502020204030204" pitchFamily="34" charset="0"/>
                <a:ea typeface="Calibri" panose="020F0502020204030204" pitchFamily="34" charset="0"/>
                <a:cs typeface="Calibri" panose="020F0502020204030204" pitchFamily="34" charset="0"/>
              </a:rPr>
              <a:t> Floor</a:t>
            </a:r>
            <a:r>
              <a:rPr spc="-22" dirty="0">
                <a:solidFill>
                  <a:srgbClr val="FFFFFF"/>
                </a:solidFill>
                <a:latin typeface="Calibri" panose="020F0502020204030204" pitchFamily="34" charset="0"/>
                <a:ea typeface="Calibri" panose="020F0502020204030204" pitchFamily="34" charset="0"/>
                <a:cs typeface="Calibri" panose="020F0502020204030204" pitchFamily="34" charset="0"/>
              </a:rPr>
              <a:t>,</a:t>
            </a:r>
            <a:r>
              <a:rPr lang="en-US" spc="-22" dirty="0">
                <a:solidFill>
                  <a:srgbClr val="FFFFFF"/>
                </a:solidFill>
                <a:latin typeface="Calibri" panose="020F0502020204030204" pitchFamily="34" charset="0"/>
                <a:ea typeface="Calibri" panose="020F0502020204030204" pitchFamily="34" charset="0"/>
                <a:cs typeface="Calibri" panose="020F0502020204030204" pitchFamily="34" charset="0"/>
              </a:rPr>
              <a:t> Sushant Lok – 1, Sector – 43, Gurugram – 122022</a:t>
            </a:r>
          </a:p>
          <a:p>
            <a:pPr marL="10795" algn="just">
              <a:spcBef>
                <a:spcPts val="706"/>
              </a:spcBef>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15" name="object 15"/>
          <p:cNvSpPr txBox="1"/>
          <p:nvPr/>
        </p:nvSpPr>
        <p:spPr>
          <a:xfrm>
            <a:off x="7523249" y="5750117"/>
            <a:ext cx="1860170" cy="441637"/>
          </a:xfrm>
          <a:prstGeom prst="rect">
            <a:avLst/>
          </a:prstGeom>
        </p:spPr>
        <p:txBody>
          <a:bodyPr vert="horz" wrap="square" lIns="0" tIns="10646" rIns="0" bIns="0" rtlCol="0" anchor="t">
            <a:spAutoFit/>
          </a:bodyPr>
          <a:lstStyle/>
          <a:p>
            <a:pPr marL="10795" marR="4445" algn="just">
              <a:spcBef>
                <a:spcPts val="84"/>
              </a:spcBef>
            </a:pPr>
            <a:r>
              <a:rPr spc="18" dirty="0">
                <a:solidFill>
                  <a:srgbClr val="F0F1F1"/>
                </a:solidFill>
                <a:latin typeface="Calibri" panose="020F0502020204030204" pitchFamily="34" charset="0"/>
                <a:ea typeface="Calibri" panose="020F0502020204030204" pitchFamily="34" charset="0"/>
                <a:cs typeface="Calibri" panose="020F0502020204030204" pitchFamily="34" charset="0"/>
              </a:rPr>
              <a:t>Scan </a:t>
            </a:r>
            <a:r>
              <a:rPr spc="-4" dirty="0">
                <a:solidFill>
                  <a:srgbClr val="F0F1F1"/>
                </a:solidFill>
                <a:latin typeface="Calibri" panose="020F0502020204030204" pitchFamily="34" charset="0"/>
                <a:ea typeface="Calibri" panose="020F0502020204030204" pitchFamily="34" charset="0"/>
                <a:cs typeface="Calibri" panose="020F0502020204030204" pitchFamily="34" charset="0"/>
              </a:rPr>
              <a:t>QR </a:t>
            </a:r>
            <a:r>
              <a:rPr spc="4" dirty="0">
                <a:solidFill>
                  <a:srgbClr val="F0F1F1"/>
                </a:solidFill>
                <a:latin typeface="Calibri" panose="020F0502020204030204" pitchFamily="34" charset="0"/>
                <a:ea typeface="Calibri" panose="020F0502020204030204" pitchFamily="34" charset="0"/>
                <a:cs typeface="Calibri" panose="020F0502020204030204" pitchFamily="34" charset="0"/>
              </a:rPr>
              <a:t>Code</a:t>
            </a:r>
            <a:r>
              <a:rPr spc="-216" dirty="0">
                <a:solidFill>
                  <a:srgbClr val="F0F1F1"/>
                </a:solidFill>
                <a:latin typeface="Calibri" panose="020F0502020204030204" pitchFamily="34" charset="0"/>
                <a:ea typeface="Calibri" panose="020F0502020204030204" pitchFamily="34" charset="0"/>
                <a:cs typeface="Calibri" panose="020F0502020204030204" pitchFamily="34" charset="0"/>
              </a:rPr>
              <a:t> </a:t>
            </a:r>
            <a:r>
              <a:rPr dirty="0">
                <a:solidFill>
                  <a:srgbClr val="F0F1F1"/>
                </a:solidFill>
                <a:latin typeface="Calibri" panose="020F0502020204030204" pitchFamily="34" charset="0"/>
                <a:ea typeface="Calibri" panose="020F0502020204030204" pitchFamily="34" charset="0"/>
                <a:cs typeface="Calibri" panose="020F0502020204030204" pitchFamily="34" charset="0"/>
              </a:rPr>
              <a:t>to</a:t>
            </a:r>
            <a:r>
              <a:rPr lang="en-US" dirty="0">
                <a:solidFill>
                  <a:srgbClr val="F0F1F1"/>
                </a:solidFill>
                <a:latin typeface="Calibri" panose="020F0502020204030204" pitchFamily="34" charset="0"/>
                <a:ea typeface="Calibri" panose="020F0502020204030204" pitchFamily="34" charset="0"/>
                <a:cs typeface="Calibri" panose="020F0502020204030204" pitchFamily="34" charset="0"/>
              </a:rPr>
              <a:t> </a:t>
            </a:r>
            <a:r>
              <a:rPr dirty="0">
                <a:solidFill>
                  <a:srgbClr val="F0F1F1"/>
                </a:solidFill>
                <a:latin typeface="Calibri" panose="020F0502020204030204" pitchFamily="34" charset="0"/>
                <a:ea typeface="Calibri" panose="020F0502020204030204" pitchFamily="34" charset="0"/>
                <a:cs typeface="Calibri" panose="020F0502020204030204" pitchFamily="34" charset="0"/>
              </a:rPr>
              <a:t> </a:t>
            </a:r>
            <a:r>
              <a:rPr spc="9" dirty="0">
                <a:solidFill>
                  <a:srgbClr val="F0F1F1"/>
                </a:solidFill>
                <a:latin typeface="Calibri" panose="020F0502020204030204" pitchFamily="34" charset="0"/>
                <a:ea typeface="Calibri" panose="020F0502020204030204" pitchFamily="34" charset="0"/>
                <a:cs typeface="Calibri" panose="020F0502020204030204" pitchFamily="34" charset="0"/>
              </a:rPr>
              <a:t>visit</a:t>
            </a:r>
            <a:r>
              <a:rPr spc="66" dirty="0">
                <a:solidFill>
                  <a:srgbClr val="F0F1F1"/>
                </a:solidFill>
                <a:latin typeface="Calibri" panose="020F0502020204030204" pitchFamily="34" charset="0"/>
                <a:ea typeface="Calibri" panose="020F0502020204030204" pitchFamily="34" charset="0"/>
                <a:cs typeface="Calibri" panose="020F0502020204030204" pitchFamily="34" charset="0"/>
              </a:rPr>
              <a:t> </a:t>
            </a:r>
            <a:r>
              <a:rPr spc="9" dirty="0">
                <a:solidFill>
                  <a:srgbClr val="F0F1F1"/>
                </a:solidFill>
                <a:latin typeface="Calibri" panose="020F0502020204030204" pitchFamily="34" charset="0"/>
                <a:ea typeface="Calibri" panose="020F0502020204030204" pitchFamily="34" charset="0"/>
                <a:cs typeface="Calibri" panose="020F0502020204030204" pitchFamily="34" charset="0"/>
              </a:rPr>
              <a:t>our website</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16" name="object 10">
            <a:extLst>
              <a:ext uri="{FF2B5EF4-FFF2-40B4-BE49-F238E27FC236}">
                <a16:creationId xmlns:a16="http://schemas.microsoft.com/office/drawing/2014/main" id="{EEFA516B-6D81-AD35-8317-ED1A1AE2FC67}"/>
              </a:ext>
            </a:extLst>
          </p:cNvPr>
          <p:cNvSpPr txBox="1"/>
          <p:nvPr/>
        </p:nvSpPr>
        <p:spPr>
          <a:xfrm>
            <a:off x="1726591" y="1898602"/>
            <a:ext cx="2787755" cy="1425729"/>
          </a:xfrm>
          <a:prstGeom prst="rect">
            <a:avLst/>
          </a:prstGeom>
        </p:spPr>
        <p:txBody>
          <a:bodyPr vert="horz" wrap="square" lIns="0" tIns="116541" rIns="0" bIns="0" rtlCol="0" anchor="t">
            <a:spAutoFit/>
          </a:bodyPr>
          <a:lstStyle/>
          <a:p>
            <a:pPr marL="10795" algn="just">
              <a:spcBef>
                <a:spcPts val="918"/>
              </a:spcBef>
            </a:pPr>
            <a:r>
              <a:rPr b="1" dirty="0">
                <a:solidFill>
                  <a:srgbClr val="FFC000"/>
                </a:solidFill>
                <a:latin typeface="Calibri" panose="020F0502020204030204" pitchFamily="34" charset="0"/>
                <a:ea typeface="Calibri" panose="020F0502020204030204" pitchFamily="34" charset="0"/>
                <a:cs typeface="Calibri" panose="020F0502020204030204" pitchFamily="34" charset="0"/>
              </a:rPr>
              <a:t>Delhi</a:t>
            </a:r>
            <a:r>
              <a:rPr b="1" spc="-40" dirty="0">
                <a:solidFill>
                  <a:srgbClr val="FFC000"/>
                </a:solidFill>
                <a:latin typeface="Calibri" panose="020F0502020204030204" pitchFamily="34" charset="0"/>
                <a:ea typeface="Calibri" panose="020F0502020204030204" pitchFamily="34" charset="0"/>
                <a:cs typeface="Calibri" panose="020F0502020204030204" pitchFamily="34" charset="0"/>
              </a:rPr>
              <a:t> </a:t>
            </a:r>
            <a:r>
              <a:rPr b="1" spc="-13" dirty="0">
                <a:solidFill>
                  <a:srgbClr val="FFC000"/>
                </a:solidFill>
                <a:latin typeface="Calibri" panose="020F0502020204030204" pitchFamily="34" charset="0"/>
                <a:ea typeface="Calibri" panose="020F0502020204030204" pitchFamily="34" charset="0"/>
                <a:cs typeface="Calibri" panose="020F0502020204030204" pitchFamily="34" charset="0"/>
              </a:rPr>
              <a:t>Ofﬁce</a:t>
            </a:r>
          </a:p>
          <a:p>
            <a:pPr marL="10795" algn="just">
              <a:spcBef>
                <a:spcPts val="918"/>
              </a:spcBef>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B4/170 Ground Floor, Safdarjung Enclave, New Delhi - 110029</a:t>
            </a:r>
            <a:endParaRPr lang="en-IN"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10795" algn="just">
              <a:spcBef>
                <a:spcPts val="918"/>
              </a:spcBef>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105c, Second Floor, Ekta Enclave, Paschim Vihar, New Delhi 110087</a:t>
            </a:r>
          </a:p>
        </p:txBody>
      </p:sp>
      <p:sp>
        <p:nvSpPr>
          <p:cNvPr id="17" name="object 10">
            <a:extLst>
              <a:ext uri="{FF2B5EF4-FFF2-40B4-BE49-F238E27FC236}">
                <a16:creationId xmlns:a16="http://schemas.microsoft.com/office/drawing/2014/main" id="{AAD68325-71D5-4974-6A17-E2B9B107955B}"/>
              </a:ext>
            </a:extLst>
          </p:cNvPr>
          <p:cNvSpPr txBox="1"/>
          <p:nvPr/>
        </p:nvSpPr>
        <p:spPr>
          <a:xfrm>
            <a:off x="1726592" y="3545362"/>
            <a:ext cx="2962388" cy="1730941"/>
          </a:xfrm>
          <a:prstGeom prst="rect">
            <a:avLst/>
          </a:prstGeom>
        </p:spPr>
        <p:txBody>
          <a:bodyPr vert="horz" wrap="square" lIns="0" tIns="116541" rIns="0" bIns="0" rtlCol="0" anchor="t">
            <a:spAutoFit/>
          </a:bodyPr>
          <a:lstStyle/>
          <a:p>
            <a:pPr marL="10795" algn="just">
              <a:spcBef>
                <a:spcPts val="918"/>
              </a:spcBef>
            </a:pPr>
            <a:endParaRPr lang="en-US"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marL="10795" algn="just">
              <a:spcBef>
                <a:spcPts val="918"/>
              </a:spcBef>
            </a:pPr>
            <a:endParaRPr lang="en-US"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marL="10795" algn="just">
              <a:spcBef>
                <a:spcPts val="918"/>
              </a:spcBef>
            </a:pPr>
            <a:r>
              <a:rPr lang="en-US" b="1" dirty="0">
                <a:solidFill>
                  <a:srgbClr val="FFC000"/>
                </a:solidFill>
                <a:latin typeface="Calibri" panose="020F0502020204030204" pitchFamily="34" charset="0"/>
                <a:ea typeface="Calibri" panose="020F0502020204030204" pitchFamily="34" charset="0"/>
                <a:cs typeface="Calibri" panose="020F0502020204030204" pitchFamily="34" charset="0"/>
              </a:rPr>
              <a:t>Bengaluru</a:t>
            </a:r>
            <a:r>
              <a:rPr b="1" spc="-40" dirty="0">
                <a:solidFill>
                  <a:srgbClr val="FFC000"/>
                </a:solidFill>
                <a:latin typeface="Calibri" panose="020F0502020204030204" pitchFamily="34" charset="0"/>
                <a:ea typeface="Calibri" panose="020F0502020204030204" pitchFamily="34" charset="0"/>
                <a:cs typeface="Calibri" panose="020F0502020204030204" pitchFamily="34" charset="0"/>
              </a:rPr>
              <a:t> </a:t>
            </a:r>
            <a:r>
              <a:rPr b="1" spc="-13" dirty="0">
                <a:solidFill>
                  <a:srgbClr val="FFC000"/>
                </a:solidFill>
                <a:latin typeface="Calibri" panose="020F0502020204030204" pitchFamily="34" charset="0"/>
                <a:ea typeface="Calibri" panose="020F0502020204030204" pitchFamily="34" charset="0"/>
                <a:cs typeface="Calibri" panose="020F0502020204030204" pitchFamily="34" charset="0"/>
              </a:rPr>
              <a:t>Ofﬁce</a:t>
            </a:r>
            <a:endParaRPr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marL="10795" algn="just">
              <a:spcBef>
                <a:spcPts val="706"/>
              </a:spcBef>
            </a:pPr>
            <a:r>
              <a:rPr lang="en-US" spc="-4" dirty="0">
                <a:solidFill>
                  <a:srgbClr val="FFFFFF"/>
                </a:solidFill>
                <a:latin typeface="Calibri" panose="020F0502020204030204" pitchFamily="34" charset="0"/>
                <a:ea typeface="Calibri" panose="020F0502020204030204" pitchFamily="34" charset="0"/>
                <a:cs typeface="Calibri" panose="020F0502020204030204" pitchFamily="34" charset="0"/>
              </a:rPr>
              <a:t>H. No. 13, 3rd cross, </a:t>
            </a:r>
            <a:r>
              <a:rPr lang="en-US" spc="-4" dirty="0" err="1">
                <a:solidFill>
                  <a:srgbClr val="FFFFFF"/>
                </a:solidFill>
                <a:latin typeface="Calibri" panose="020F0502020204030204" pitchFamily="34" charset="0"/>
                <a:ea typeface="Calibri" panose="020F0502020204030204" pitchFamily="34" charset="0"/>
                <a:cs typeface="Calibri" panose="020F0502020204030204" pitchFamily="34" charset="0"/>
              </a:rPr>
              <a:t>Sandyagappa</a:t>
            </a:r>
            <a:r>
              <a:rPr lang="en-US" spc="-4" dirty="0">
                <a:solidFill>
                  <a:srgbClr val="FFFFFF"/>
                </a:solidFill>
                <a:latin typeface="Calibri" panose="020F0502020204030204" pitchFamily="34" charset="0"/>
                <a:ea typeface="Calibri" panose="020F0502020204030204" pitchFamily="34" charset="0"/>
                <a:cs typeface="Calibri" panose="020F0502020204030204" pitchFamily="34" charset="0"/>
              </a:rPr>
              <a:t> Layout Marianna Palya, HA Farm Post, Hebbal, </a:t>
            </a:r>
            <a:r>
              <a:rPr lang="en-US" spc="-4" dirty="0" err="1">
                <a:solidFill>
                  <a:srgbClr val="FFFFFF"/>
                </a:solidFill>
                <a:latin typeface="Calibri" panose="020F0502020204030204" pitchFamily="34" charset="0"/>
                <a:ea typeface="Calibri" panose="020F0502020204030204" pitchFamily="34" charset="0"/>
                <a:cs typeface="Calibri" panose="020F0502020204030204" pitchFamily="34" charset="0"/>
              </a:rPr>
              <a:t>Kempapura</a:t>
            </a:r>
            <a:r>
              <a:rPr lang="en-US" spc="-4" dirty="0">
                <a:solidFill>
                  <a:srgbClr val="FFFFFF"/>
                </a:solidFill>
                <a:latin typeface="Calibri" panose="020F0502020204030204" pitchFamily="34" charset="0"/>
                <a:ea typeface="Calibri" panose="020F0502020204030204" pitchFamily="34" charset="0"/>
                <a:cs typeface="Calibri" panose="020F0502020204030204" pitchFamily="34" charset="0"/>
              </a:rPr>
              <a:t> Bengaluru</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12" name="object 10">
            <a:extLst>
              <a:ext uri="{FF2B5EF4-FFF2-40B4-BE49-F238E27FC236}">
                <a16:creationId xmlns:a16="http://schemas.microsoft.com/office/drawing/2014/main" id="{140A7E98-1D7E-2B8C-7E79-44DA25E0A2F5}"/>
              </a:ext>
            </a:extLst>
          </p:cNvPr>
          <p:cNvSpPr txBox="1"/>
          <p:nvPr/>
        </p:nvSpPr>
        <p:spPr>
          <a:xfrm>
            <a:off x="1717324" y="4562586"/>
            <a:ext cx="2962388" cy="1515498"/>
          </a:xfrm>
          <a:prstGeom prst="rect">
            <a:avLst/>
          </a:prstGeom>
        </p:spPr>
        <p:txBody>
          <a:bodyPr vert="horz" wrap="square" lIns="0" tIns="116541" rIns="0" bIns="0" rtlCol="0" anchor="t">
            <a:spAutoFit/>
          </a:bodyPr>
          <a:lstStyle/>
          <a:p>
            <a:pPr marL="10795" algn="just">
              <a:spcBef>
                <a:spcPts val="918"/>
              </a:spcBef>
            </a:pPr>
            <a:endParaRPr lang="en-US" b="1" spc="-40"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marL="10795" algn="just">
              <a:spcBef>
                <a:spcPts val="918"/>
              </a:spcBef>
            </a:pPr>
            <a:endParaRPr lang="en-US" b="1" spc="-40"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marL="10795" algn="just">
              <a:spcBef>
                <a:spcPts val="918"/>
              </a:spcBef>
            </a:pPr>
            <a:r>
              <a:rPr lang="en-US" b="1" spc="-40" dirty="0">
                <a:solidFill>
                  <a:srgbClr val="FFC000"/>
                </a:solidFill>
                <a:latin typeface="Calibri" panose="020F0502020204030204" pitchFamily="34" charset="0"/>
                <a:ea typeface="Calibri" panose="020F0502020204030204" pitchFamily="34" charset="0"/>
                <a:cs typeface="Calibri" panose="020F0502020204030204" pitchFamily="34" charset="0"/>
              </a:rPr>
              <a:t>UAE</a:t>
            </a:r>
            <a:r>
              <a:rPr b="1" spc="-40" dirty="0">
                <a:solidFill>
                  <a:srgbClr val="FFC000"/>
                </a:solidFill>
                <a:latin typeface="Calibri" panose="020F0502020204030204" pitchFamily="34" charset="0"/>
                <a:ea typeface="Calibri" panose="020F0502020204030204" pitchFamily="34" charset="0"/>
                <a:cs typeface="Calibri" panose="020F0502020204030204" pitchFamily="34" charset="0"/>
              </a:rPr>
              <a:t> </a:t>
            </a:r>
            <a:r>
              <a:rPr b="1" spc="-13" dirty="0">
                <a:solidFill>
                  <a:srgbClr val="FFC000"/>
                </a:solidFill>
                <a:latin typeface="Calibri" panose="020F0502020204030204" pitchFamily="34" charset="0"/>
                <a:ea typeface="Calibri" panose="020F0502020204030204" pitchFamily="34" charset="0"/>
                <a:cs typeface="Calibri" panose="020F0502020204030204" pitchFamily="34" charset="0"/>
              </a:rPr>
              <a:t>Ofﬁce</a:t>
            </a:r>
            <a:endParaRPr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marL="10795" algn="just">
              <a:spcBef>
                <a:spcPts val="706"/>
              </a:spcBef>
            </a:pPr>
            <a:r>
              <a:rPr lang="en-IN" sz="1400" dirty="0">
                <a:solidFill>
                  <a:schemeClr val="bg1"/>
                </a:solidFill>
                <a:latin typeface="Calibri"/>
                <a:ea typeface="+mn-lt"/>
                <a:cs typeface="+mn-lt"/>
              </a:rPr>
              <a:t>BC 513, Al Attar Business Centre, Al Barsha 1, Dubai UAE</a:t>
            </a:r>
          </a:p>
        </p:txBody>
      </p:sp>
      <p:sp>
        <p:nvSpPr>
          <p:cNvPr id="20" name="object 7">
            <a:extLst>
              <a:ext uri="{FF2B5EF4-FFF2-40B4-BE49-F238E27FC236}">
                <a16:creationId xmlns:a16="http://schemas.microsoft.com/office/drawing/2014/main" id="{C469AA00-179A-6CBB-87C8-B93D630ADB17}"/>
              </a:ext>
            </a:extLst>
          </p:cNvPr>
          <p:cNvSpPr txBox="1"/>
          <p:nvPr/>
        </p:nvSpPr>
        <p:spPr>
          <a:xfrm>
            <a:off x="6226629" y="2890570"/>
            <a:ext cx="3396062" cy="226759"/>
          </a:xfrm>
          <a:prstGeom prst="rect">
            <a:avLst/>
          </a:prstGeom>
        </p:spPr>
        <p:txBody>
          <a:bodyPr vert="horz" wrap="square" lIns="0" tIns="11206" rIns="0" bIns="0" rtlCol="0" anchor="t">
            <a:spAutoFit/>
          </a:bodyPr>
          <a:lstStyle/>
          <a:p>
            <a:pPr marL="10795" algn="just">
              <a:spcBef>
                <a:spcPts val="88"/>
              </a:spcBef>
            </a:pPr>
            <a:r>
              <a:rPr b="1" spc="-18" dirty="0">
                <a:solidFill>
                  <a:srgbClr val="FFFFFF"/>
                </a:solidFill>
                <a:latin typeface="Calibri" panose="020F0502020204030204" pitchFamily="34" charset="0"/>
                <a:ea typeface="Calibri" panose="020F0502020204030204" pitchFamily="34" charset="0"/>
                <a:cs typeface="Calibri" panose="020F0502020204030204" pitchFamily="34" charset="0"/>
              </a:rPr>
              <a:t>Overseas Associate Offices</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1" name="object 13">
            <a:extLst>
              <a:ext uri="{FF2B5EF4-FFF2-40B4-BE49-F238E27FC236}">
                <a16:creationId xmlns:a16="http://schemas.microsoft.com/office/drawing/2014/main" id="{5E6D85C2-D621-9B08-6D4A-F818DA970062}"/>
              </a:ext>
            </a:extLst>
          </p:cNvPr>
          <p:cNvSpPr txBox="1"/>
          <p:nvPr/>
        </p:nvSpPr>
        <p:spPr>
          <a:xfrm>
            <a:off x="6252712" y="2808515"/>
            <a:ext cx="4012028" cy="2672225"/>
          </a:xfrm>
          <a:prstGeom prst="rect">
            <a:avLst/>
          </a:prstGeom>
        </p:spPr>
        <p:txBody>
          <a:bodyPr vert="horz" wrap="square" lIns="0" tIns="116541" rIns="0" bIns="0" rtlCol="0" anchor="t">
            <a:spAutoFit/>
          </a:bodyPr>
          <a:lstStyle/>
          <a:p>
            <a:pPr marL="26670" algn="just">
              <a:spcBef>
                <a:spcPts val="918"/>
              </a:spcBef>
            </a:pPr>
            <a:endParaRPr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marL="26670" algn="just">
              <a:spcBef>
                <a:spcPts val="918"/>
              </a:spcBef>
            </a:pPr>
            <a:r>
              <a:rPr b="1" dirty="0">
                <a:solidFill>
                  <a:srgbClr val="FFC000"/>
                </a:solidFill>
                <a:latin typeface="Calibri" panose="020F0502020204030204" pitchFamily="34" charset="0"/>
                <a:ea typeface="Calibri" panose="020F0502020204030204" pitchFamily="34" charset="0"/>
                <a:cs typeface="Calibri" panose="020F0502020204030204" pitchFamily="34" charset="0"/>
              </a:rPr>
              <a:t>Europe</a:t>
            </a:r>
            <a:endParaRPr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marL="19685" algn="just">
              <a:spcBef>
                <a:spcPts val="706"/>
              </a:spcBef>
            </a:pPr>
            <a:r>
              <a:rPr spc="-35" dirty="0">
                <a:solidFill>
                  <a:srgbClr val="FFFFFF"/>
                </a:solidFill>
                <a:latin typeface="Calibri" panose="020F0502020204030204" pitchFamily="34" charset="0"/>
                <a:ea typeface="Calibri" panose="020F0502020204030204" pitchFamily="34" charset="0"/>
                <a:cs typeface="Calibri" panose="020F0502020204030204" pitchFamily="34" charset="0"/>
              </a:rPr>
              <a:t>Netherlands, Germany, Italy</a:t>
            </a:r>
          </a:p>
          <a:p>
            <a:pPr marL="26670" algn="just">
              <a:spcBef>
                <a:spcPts val="918"/>
              </a:spcBef>
            </a:pPr>
            <a:r>
              <a:rPr b="1" dirty="0">
                <a:solidFill>
                  <a:srgbClr val="FFC000"/>
                </a:solidFill>
                <a:latin typeface="Calibri" panose="020F0502020204030204" pitchFamily="34" charset="0"/>
                <a:ea typeface="Calibri" panose="020F0502020204030204" pitchFamily="34" charset="0"/>
                <a:cs typeface="Calibri" panose="020F0502020204030204" pitchFamily="34" charset="0"/>
              </a:rPr>
              <a:t>Americas</a:t>
            </a:r>
            <a:endParaRPr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marL="19685" algn="just">
              <a:spcBef>
                <a:spcPts val="706"/>
              </a:spcBef>
            </a:pPr>
            <a:r>
              <a:rPr spc="-35" dirty="0">
                <a:solidFill>
                  <a:srgbClr val="FFFFFF"/>
                </a:solidFill>
                <a:latin typeface="Calibri" panose="020F0502020204030204" pitchFamily="34" charset="0"/>
                <a:ea typeface="Calibri" panose="020F0502020204030204" pitchFamily="34" charset="0"/>
                <a:cs typeface="Calibri" panose="020F0502020204030204" pitchFamily="34" charset="0"/>
              </a:rPr>
              <a:t>Canada, Mexico, Brazil</a:t>
            </a:r>
          </a:p>
          <a:p>
            <a:pPr marL="26670" algn="just">
              <a:spcBef>
                <a:spcPts val="918"/>
              </a:spcBef>
            </a:pPr>
            <a:r>
              <a:rPr lang="en-US" b="1" spc="-35" dirty="0">
                <a:solidFill>
                  <a:srgbClr val="FFC000"/>
                </a:solidFill>
                <a:latin typeface="Calibri" panose="020F0502020204030204" pitchFamily="34" charset="0"/>
                <a:ea typeface="Calibri" panose="020F0502020204030204" pitchFamily="34" charset="0"/>
                <a:cs typeface="Calibri" panose="020F0502020204030204" pitchFamily="34" charset="0"/>
              </a:rPr>
              <a:t>Asia Paciﬁc</a:t>
            </a:r>
            <a:endParaRPr lang="en-US" spc="-35"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marL="19685" marR="4445" algn="just">
              <a:spcBef>
                <a:spcPts val="706"/>
              </a:spcBef>
            </a:pPr>
            <a:r>
              <a:rPr lang="en-US" spc="-35" dirty="0">
                <a:solidFill>
                  <a:srgbClr val="FFFFFF"/>
                </a:solidFill>
                <a:latin typeface="Calibri" panose="020F0502020204030204" pitchFamily="34" charset="0"/>
                <a:ea typeface="Calibri" panose="020F0502020204030204" pitchFamily="34" charset="0"/>
                <a:cs typeface="Calibri" panose="020F0502020204030204" pitchFamily="34" charset="0"/>
              </a:rPr>
              <a:t>Japan, Singapore, Australia, New Zealand, Indonesia, Laos, Nepal,  Philippines, Malaysia, Cambodia, Thailand, Myanmar, Vietnam,  Mongolia, UAE</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22" name="object 8">
            <a:extLst>
              <a:ext uri="{FF2B5EF4-FFF2-40B4-BE49-F238E27FC236}">
                <a16:creationId xmlns:a16="http://schemas.microsoft.com/office/drawing/2014/main" id="{927C0EDA-32BA-58ED-05A1-8C1CF9A879AD}"/>
              </a:ext>
            </a:extLst>
          </p:cNvPr>
          <p:cNvSpPr/>
          <p:nvPr/>
        </p:nvSpPr>
        <p:spPr>
          <a:xfrm>
            <a:off x="6252712" y="3139735"/>
            <a:ext cx="391085" cy="0"/>
          </a:xfrm>
          <a:custGeom>
            <a:avLst/>
            <a:gdLst/>
            <a:ahLst/>
            <a:cxnLst/>
            <a:rect l="l" t="t" r="r" b="b"/>
            <a:pathLst>
              <a:path w="443230">
                <a:moveTo>
                  <a:pt x="0" y="0"/>
                </a:moveTo>
                <a:lnTo>
                  <a:pt x="443064" y="0"/>
                </a:lnTo>
              </a:path>
            </a:pathLst>
          </a:custGeom>
          <a:ln w="30378">
            <a:solidFill>
              <a:srgbClr val="C9AC2C"/>
            </a:solidFill>
          </a:ln>
        </p:spPr>
        <p:txBody>
          <a:bodyPr wrap="square" lIns="0" tIns="0" rIns="0" bIns="0" rtlCol="0" anchor="t"/>
          <a:lstStyle/>
          <a:p>
            <a:pPr algn="just"/>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FF92FCC-C424-8924-E295-F7BAFEB8BC2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60556" y="5490558"/>
            <a:ext cx="804184" cy="804184"/>
          </a:xfrm>
          <a:prstGeom prst="rect">
            <a:avLst/>
          </a:prstGeom>
        </p:spPr>
      </p:pic>
      <p:sp>
        <p:nvSpPr>
          <p:cNvPr id="7" name="object 10">
            <a:extLst>
              <a:ext uri="{FF2B5EF4-FFF2-40B4-BE49-F238E27FC236}">
                <a16:creationId xmlns:a16="http://schemas.microsoft.com/office/drawing/2014/main" id="{756370D9-3B8F-F039-1E1F-A2672955D9D9}"/>
              </a:ext>
            </a:extLst>
          </p:cNvPr>
          <p:cNvSpPr txBox="1"/>
          <p:nvPr/>
        </p:nvSpPr>
        <p:spPr>
          <a:xfrm>
            <a:off x="6226629" y="1040926"/>
            <a:ext cx="4370327" cy="1579618"/>
          </a:xfrm>
          <a:prstGeom prst="rect">
            <a:avLst/>
          </a:prstGeom>
        </p:spPr>
        <p:txBody>
          <a:bodyPr vert="horz" wrap="square" lIns="0" tIns="116541" rIns="0" bIns="0" rtlCol="0" anchor="t">
            <a:spAutoFit/>
          </a:bodyPr>
          <a:lstStyle/>
          <a:p>
            <a:pPr marL="10795" algn="just">
              <a:spcBef>
                <a:spcPts val="918"/>
              </a:spcBef>
            </a:pPr>
            <a:r>
              <a:rPr lang="en-US" b="1" dirty="0">
                <a:solidFill>
                  <a:srgbClr val="FFC000"/>
                </a:solidFill>
                <a:latin typeface="Calibri" panose="020F0502020204030204" pitchFamily="34" charset="0"/>
                <a:ea typeface="Calibri" panose="020F0502020204030204" pitchFamily="34" charset="0"/>
                <a:cs typeface="Calibri" panose="020F0502020204030204" pitchFamily="34" charset="0"/>
              </a:rPr>
              <a:t>United States of America </a:t>
            </a:r>
            <a:r>
              <a:rPr lang="en-US" b="1" spc="-13" dirty="0">
                <a:solidFill>
                  <a:srgbClr val="FFC000"/>
                </a:solidFill>
                <a:latin typeface="Calibri" panose="020F0502020204030204" pitchFamily="34" charset="0"/>
                <a:ea typeface="Calibri" panose="020F0502020204030204" pitchFamily="34" charset="0"/>
                <a:cs typeface="Calibri" panose="020F0502020204030204" pitchFamily="34" charset="0"/>
              </a:rPr>
              <a:t>Ofﬁce</a:t>
            </a:r>
            <a:endParaRPr lang="en-US"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marL="10795" algn="just">
              <a:spcBef>
                <a:spcPts val="706"/>
              </a:spcBef>
            </a:pPr>
            <a:r>
              <a:rPr lang="en-US" b="0" i="0" dirty="0">
                <a:solidFill>
                  <a:schemeClr val="bg1"/>
                </a:solidFill>
                <a:effectLst/>
                <a:latin typeface="nta"/>
              </a:rPr>
              <a:t>8, The Green, Ste B, Dover, Delaware – 19901, USA</a:t>
            </a:r>
          </a:p>
          <a:p>
            <a:pPr marL="10795" algn="just">
              <a:spcBef>
                <a:spcPts val="918"/>
              </a:spcBef>
            </a:pPr>
            <a:r>
              <a:rPr lang="en-US" b="1" dirty="0">
                <a:solidFill>
                  <a:srgbClr val="FFC000"/>
                </a:solidFill>
                <a:latin typeface="Calibri" panose="020F0502020204030204" pitchFamily="34" charset="0"/>
                <a:ea typeface="Calibri" panose="020F0502020204030204" pitchFamily="34" charset="0"/>
                <a:cs typeface="Calibri" panose="020F0502020204030204" pitchFamily="34" charset="0"/>
              </a:rPr>
              <a:t>United Kingdom </a:t>
            </a:r>
            <a:r>
              <a:rPr lang="en-US" b="1" spc="-13" dirty="0">
                <a:solidFill>
                  <a:srgbClr val="FFC000"/>
                </a:solidFill>
                <a:latin typeface="Calibri" panose="020F0502020204030204" pitchFamily="34" charset="0"/>
                <a:ea typeface="Calibri" panose="020F0502020204030204" pitchFamily="34" charset="0"/>
                <a:cs typeface="Calibri" panose="020F0502020204030204" pitchFamily="34" charset="0"/>
              </a:rPr>
              <a:t>Ofﬁce</a:t>
            </a:r>
            <a:endParaRPr lang="en-US"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marL="10795" algn="just">
              <a:spcBef>
                <a:spcPts val="706"/>
              </a:spcBef>
            </a:pPr>
            <a:r>
              <a:rPr lang="en-US" b="0" i="0" dirty="0">
                <a:solidFill>
                  <a:schemeClr val="bg1"/>
                </a:solidFill>
                <a:effectLst/>
                <a:latin typeface="nta"/>
              </a:rPr>
              <a:t>Suite S2, 3 Trinity Garden, 9-11 Bromham Road,</a:t>
            </a:r>
          </a:p>
          <a:p>
            <a:pPr marL="10795" algn="just">
              <a:spcBef>
                <a:spcPts val="706"/>
              </a:spcBef>
            </a:pPr>
            <a:r>
              <a:rPr lang="en-US" b="0" i="0" dirty="0">
                <a:solidFill>
                  <a:schemeClr val="bg1"/>
                </a:solidFill>
                <a:effectLst/>
                <a:latin typeface="nta"/>
              </a:rPr>
              <a:t>Bedford, England, MK40 2BP</a:t>
            </a:r>
          </a:p>
        </p:txBody>
      </p:sp>
      <p:sp>
        <p:nvSpPr>
          <p:cNvPr id="11" name="object 10">
            <a:extLst>
              <a:ext uri="{FF2B5EF4-FFF2-40B4-BE49-F238E27FC236}">
                <a16:creationId xmlns:a16="http://schemas.microsoft.com/office/drawing/2014/main" id="{45E8BBF1-D899-6B40-BEA2-391BF06742E7}"/>
              </a:ext>
            </a:extLst>
          </p:cNvPr>
          <p:cNvSpPr txBox="1"/>
          <p:nvPr/>
        </p:nvSpPr>
        <p:spPr>
          <a:xfrm>
            <a:off x="1740620" y="2717353"/>
            <a:ext cx="2787755" cy="1872006"/>
          </a:xfrm>
          <a:prstGeom prst="rect">
            <a:avLst/>
          </a:prstGeom>
        </p:spPr>
        <p:txBody>
          <a:bodyPr vert="horz" wrap="square" lIns="0" tIns="116541" rIns="0" bIns="0" rtlCol="0" anchor="t">
            <a:spAutoFit/>
          </a:bodyPr>
          <a:lstStyle/>
          <a:p>
            <a:pPr marL="10795" algn="just">
              <a:spcBef>
                <a:spcPts val="918"/>
              </a:spcBef>
            </a:pPr>
            <a:endParaRPr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marL="10795" algn="just">
              <a:spcBef>
                <a:spcPts val="918"/>
              </a:spcBef>
            </a:pPr>
            <a:endParaRPr lang="en-US"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marL="10795" algn="just">
              <a:spcBef>
                <a:spcPts val="918"/>
              </a:spcBef>
            </a:pPr>
            <a:r>
              <a:rPr b="1" dirty="0">
                <a:solidFill>
                  <a:srgbClr val="FFC000"/>
                </a:solidFill>
                <a:latin typeface="Calibri" panose="020F0502020204030204" pitchFamily="34" charset="0"/>
                <a:ea typeface="Calibri" panose="020F0502020204030204" pitchFamily="34" charset="0"/>
                <a:cs typeface="Calibri" panose="020F0502020204030204" pitchFamily="34" charset="0"/>
              </a:rPr>
              <a:t>Noida</a:t>
            </a:r>
            <a:r>
              <a:rPr b="1" spc="-40" dirty="0">
                <a:solidFill>
                  <a:srgbClr val="FFC000"/>
                </a:solidFill>
                <a:latin typeface="Calibri" panose="020F0502020204030204" pitchFamily="34" charset="0"/>
                <a:ea typeface="Calibri" panose="020F0502020204030204" pitchFamily="34" charset="0"/>
                <a:cs typeface="Calibri" panose="020F0502020204030204" pitchFamily="34" charset="0"/>
              </a:rPr>
              <a:t> </a:t>
            </a:r>
            <a:r>
              <a:rPr b="1" spc="-13" dirty="0">
                <a:solidFill>
                  <a:srgbClr val="FFC000"/>
                </a:solidFill>
                <a:latin typeface="Calibri" panose="020F0502020204030204" pitchFamily="34" charset="0"/>
                <a:ea typeface="Calibri" panose="020F0502020204030204" pitchFamily="34" charset="0"/>
                <a:cs typeface="Calibri" panose="020F0502020204030204" pitchFamily="34" charset="0"/>
              </a:rPr>
              <a:t>Ofﬁce</a:t>
            </a:r>
          </a:p>
          <a:p>
            <a:pPr marL="10795" algn="just">
              <a:spcBef>
                <a:spcPts val="918"/>
              </a:spcBef>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B 37, Sector 1, Gautam Buddha Nagar, Noida, Uttar Pradesh - 201301</a:t>
            </a:r>
          </a:p>
          <a:p>
            <a:pPr marL="10795" algn="just">
              <a:spcBef>
                <a:spcPts val="918"/>
              </a:spcBef>
            </a:pPr>
            <a:endParaRPr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2098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A7F812-1727-2542-B96F-56DEFB42254C}"/>
              </a:ext>
            </a:extLst>
          </p:cNvPr>
          <p:cNvSpPr>
            <a:spLocks noGrp="1"/>
          </p:cNvSpPr>
          <p:nvPr>
            <p:ph type="title"/>
          </p:nvPr>
        </p:nvSpPr>
        <p:spPr>
          <a:xfrm>
            <a:off x="3803904" y="195302"/>
            <a:ext cx="4335661" cy="492443"/>
          </a:xfrm>
        </p:spPr>
        <p:txBody>
          <a:bodyPr/>
          <a:lstStyle/>
          <a:p>
            <a:pPr algn="ct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 Our Services</a:t>
            </a:r>
          </a:p>
        </p:txBody>
      </p:sp>
      <p:sp>
        <p:nvSpPr>
          <p:cNvPr id="5" name="Arrow: Right 4">
            <a:extLst>
              <a:ext uri="{FF2B5EF4-FFF2-40B4-BE49-F238E27FC236}">
                <a16:creationId xmlns:a16="http://schemas.microsoft.com/office/drawing/2014/main" id="{798E7169-F355-3977-A5AC-C0CF1684B299}"/>
              </a:ext>
            </a:extLst>
          </p:cNvPr>
          <p:cNvSpPr/>
          <p:nvPr/>
        </p:nvSpPr>
        <p:spPr>
          <a:xfrm>
            <a:off x="11194" y="1763451"/>
            <a:ext cx="4906648" cy="747391"/>
          </a:xfrm>
          <a:prstGeom prst="rightArrow">
            <a:avLst/>
          </a:prstGeom>
          <a:solidFill>
            <a:schemeClr val="tx2">
              <a:lumMod val="40000"/>
              <a:lumOff val="60000"/>
            </a:schemeClr>
          </a:solidFill>
          <a:ln>
            <a:noFill/>
          </a:ln>
          <a:effectLst>
            <a:glow rad="101600">
              <a:schemeClr val="accent2">
                <a:satMod val="175000"/>
                <a:alpha val="40000"/>
              </a:schemeClr>
            </a:glow>
          </a:effectLst>
        </p:spPr>
        <p:style>
          <a:lnRef idx="3">
            <a:schemeClr val="lt1"/>
          </a:lnRef>
          <a:fillRef idx="1">
            <a:schemeClr val="accent2"/>
          </a:fillRef>
          <a:effectRef idx="1">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CA"/>
            </a:defPPr>
            <a:lvl1pPr algn="l" rtl="0" fontAlgn="base">
              <a:spcBef>
                <a:spcPct val="20000"/>
              </a:spcBef>
              <a:spcAft>
                <a:spcPct val="0"/>
              </a:spcAft>
              <a:defRPr lang="en-US" sz="1400" kern="1200">
                <a:solidFill>
                  <a:schemeClr val="lt1"/>
                </a:solidFill>
                <a:latin typeface="+mn-lt"/>
                <a:ea typeface="+mn-ea"/>
                <a:cs typeface="+mn-cs"/>
              </a:defRPr>
            </a:lvl1pPr>
            <a:lvl2pPr marL="457200" algn="ctr" rtl="0" fontAlgn="base">
              <a:spcBef>
                <a:spcPct val="20000"/>
              </a:spcBef>
              <a:spcAft>
                <a:spcPct val="0"/>
              </a:spcAft>
              <a:defRPr sz="1400" kern="1200">
                <a:solidFill>
                  <a:schemeClr val="lt1"/>
                </a:solidFill>
                <a:latin typeface="+mn-lt"/>
                <a:ea typeface="+mn-ea"/>
                <a:cs typeface="+mn-cs"/>
              </a:defRPr>
            </a:lvl2pPr>
            <a:lvl3pPr marL="914400" algn="ctr" rtl="0" fontAlgn="base">
              <a:spcBef>
                <a:spcPct val="20000"/>
              </a:spcBef>
              <a:spcAft>
                <a:spcPct val="0"/>
              </a:spcAft>
              <a:defRPr sz="1400" kern="1200">
                <a:solidFill>
                  <a:schemeClr val="lt1"/>
                </a:solidFill>
                <a:latin typeface="+mn-lt"/>
                <a:ea typeface="+mn-ea"/>
                <a:cs typeface="+mn-cs"/>
              </a:defRPr>
            </a:lvl3pPr>
            <a:lvl4pPr marL="1371600" algn="ctr" rtl="0" fontAlgn="base">
              <a:spcBef>
                <a:spcPct val="20000"/>
              </a:spcBef>
              <a:spcAft>
                <a:spcPct val="0"/>
              </a:spcAft>
              <a:defRPr sz="1400" kern="1200">
                <a:solidFill>
                  <a:schemeClr val="lt1"/>
                </a:solidFill>
                <a:latin typeface="+mn-lt"/>
                <a:ea typeface="+mn-ea"/>
                <a:cs typeface="+mn-cs"/>
              </a:defRPr>
            </a:lvl4pPr>
            <a:lvl5pPr marL="1828800" algn="ctr" rtl="0" fontAlgn="base">
              <a:spcBef>
                <a:spcPct val="2000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a:r>
              <a:rPr lang="en-US" sz="1600" b="1" dirty="0">
                <a:solidFill>
                  <a:srgbClr val="FFFFFF"/>
                </a:solidFill>
                <a:latin typeface="Calibri"/>
                <a:cs typeface="Calibri"/>
              </a:rPr>
              <a:t>Transaction Advisory and Corporate M&amp;A</a:t>
            </a:r>
          </a:p>
        </p:txBody>
      </p:sp>
      <p:sp>
        <p:nvSpPr>
          <p:cNvPr id="18" name="Arrow: Right 17">
            <a:extLst>
              <a:ext uri="{FF2B5EF4-FFF2-40B4-BE49-F238E27FC236}">
                <a16:creationId xmlns:a16="http://schemas.microsoft.com/office/drawing/2014/main" id="{581D24E5-9B81-369C-2BBE-43C7A4BEBCD5}"/>
              </a:ext>
            </a:extLst>
          </p:cNvPr>
          <p:cNvSpPr/>
          <p:nvPr/>
        </p:nvSpPr>
        <p:spPr>
          <a:xfrm>
            <a:off x="-6516" y="2499175"/>
            <a:ext cx="4906648" cy="747391"/>
          </a:xfrm>
          <a:prstGeom prst="rightArrow">
            <a:avLst/>
          </a:prstGeom>
          <a:solidFill>
            <a:srgbClr val="C8A415"/>
          </a:solidFill>
          <a:ln>
            <a:noFill/>
          </a:ln>
          <a:effectLst>
            <a:glow rad="101600">
              <a:schemeClr val="accent1">
                <a:satMod val="175000"/>
                <a:alpha val="40000"/>
              </a:schemeClr>
            </a:glow>
          </a:effectLst>
        </p:spPr>
        <p:style>
          <a:lnRef idx="3">
            <a:schemeClr val="lt1"/>
          </a:lnRef>
          <a:fillRef idx="1">
            <a:schemeClr val="accent2"/>
          </a:fillRef>
          <a:effectRef idx="1">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CA"/>
            </a:defPPr>
            <a:lvl1pPr algn="l" rtl="0" fontAlgn="base">
              <a:spcBef>
                <a:spcPct val="20000"/>
              </a:spcBef>
              <a:spcAft>
                <a:spcPct val="0"/>
              </a:spcAft>
              <a:defRPr lang="en-US" sz="1400" kern="1200">
                <a:solidFill>
                  <a:schemeClr val="lt1"/>
                </a:solidFill>
                <a:latin typeface="+mn-lt"/>
                <a:ea typeface="+mn-ea"/>
                <a:cs typeface="+mn-cs"/>
              </a:defRPr>
            </a:lvl1pPr>
            <a:lvl2pPr marL="457200" algn="ctr" rtl="0" fontAlgn="base">
              <a:spcBef>
                <a:spcPct val="20000"/>
              </a:spcBef>
              <a:spcAft>
                <a:spcPct val="0"/>
              </a:spcAft>
              <a:defRPr sz="1400" kern="1200">
                <a:solidFill>
                  <a:schemeClr val="lt1"/>
                </a:solidFill>
                <a:latin typeface="+mn-lt"/>
                <a:ea typeface="+mn-ea"/>
                <a:cs typeface="+mn-cs"/>
              </a:defRPr>
            </a:lvl2pPr>
            <a:lvl3pPr marL="914400" algn="ctr" rtl="0" fontAlgn="base">
              <a:spcBef>
                <a:spcPct val="20000"/>
              </a:spcBef>
              <a:spcAft>
                <a:spcPct val="0"/>
              </a:spcAft>
              <a:defRPr sz="1400" kern="1200">
                <a:solidFill>
                  <a:schemeClr val="lt1"/>
                </a:solidFill>
                <a:latin typeface="+mn-lt"/>
                <a:ea typeface="+mn-ea"/>
                <a:cs typeface="+mn-cs"/>
              </a:defRPr>
            </a:lvl3pPr>
            <a:lvl4pPr marL="1371600" algn="ctr" rtl="0" fontAlgn="base">
              <a:spcBef>
                <a:spcPct val="20000"/>
              </a:spcBef>
              <a:spcAft>
                <a:spcPct val="0"/>
              </a:spcAft>
              <a:defRPr sz="1400" kern="1200">
                <a:solidFill>
                  <a:schemeClr val="lt1"/>
                </a:solidFill>
                <a:latin typeface="+mn-lt"/>
                <a:ea typeface="+mn-ea"/>
                <a:cs typeface="+mn-cs"/>
              </a:defRPr>
            </a:lvl4pPr>
            <a:lvl5pPr marL="1828800" algn="ctr" rtl="0" fontAlgn="base">
              <a:spcBef>
                <a:spcPct val="2000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a:r>
              <a:rPr lang="en-US" sz="1600" b="1" dirty="0">
                <a:solidFill>
                  <a:srgbClr val="FFFFFF"/>
                </a:solidFill>
                <a:latin typeface="Calibri"/>
                <a:cs typeface="Calibri"/>
              </a:rPr>
              <a:t>Private Fund – Equity and Debt</a:t>
            </a:r>
          </a:p>
        </p:txBody>
      </p:sp>
      <p:sp>
        <p:nvSpPr>
          <p:cNvPr id="20" name="Arrow: Right 19">
            <a:extLst>
              <a:ext uri="{FF2B5EF4-FFF2-40B4-BE49-F238E27FC236}">
                <a16:creationId xmlns:a16="http://schemas.microsoft.com/office/drawing/2014/main" id="{0014B6C2-6B25-B24B-CAC5-135B0B7569CA}"/>
              </a:ext>
            </a:extLst>
          </p:cNvPr>
          <p:cNvSpPr/>
          <p:nvPr/>
        </p:nvSpPr>
        <p:spPr>
          <a:xfrm>
            <a:off x="-16238" y="3142933"/>
            <a:ext cx="4906648" cy="747391"/>
          </a:xfrm>
          <a:prstGeom prst="rightArrow">
            <a:avLst/>
          </a:prstGeom>
          <a:solidFill>
            <a:schemeClr val="tx2">
              <a:lumMod val="40000"/>
              <a:lumOff val="60000"/>
            </a:schemeClr>
          </a:solidFill>
          <a:ln>
            <a:noFill/>
          </a:ln>
          <a:effectLst>
            <a:glow rad="101600">
              <a:schemeClr val="accent2">
                <a:satMod val="175000"/>
                <a:alpha val="40000"/>
              </a:schemeClr>
            </a:glow>
          </a:effectLst>
        </p:spPr>
        <p:style>
          <a:lnRef idx="3">
            <a:schemeClr val="lt1"/>
          </a:lnRef>
          <a:fillRef idx="1">
            <a:schemeClr val="accent2"/>
          </a:fillRef>
          <a:effectRef idx="1">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CA"/>
            </a:defPPr>
            <a:lvl1pPr algn="l" rtl="0" fontAlgn="base">
              <a:spcBef>
                <a:spcPct val="20000"/>
              </a:spcBef>
              <a:spcAft>
                <a:spcPct val="0"/>
              </a:spcAft>
              <a:defRPr lang="en-US" sz="1400" kern="1200">
                <a:solidFill>
                  <a:schemeClr val="lt1"/>
                </a:solidFill>
                <a:latin typeface="+mn-lt"/>
                <a:ea typeface="+mn-ea"/>
                <a:cs typeface="+mn-cs"/>
              </a:defRPr>
            </a:lvl1pPr>
            <a:lvl2pPr marL="457200" algn="ctr" rtl="0" fontAlgn="base">
              <a:spcBef>
                <a:spcPct val="20000"/>
              </a:spcBef>
              <a:spcAft>
                <a:spcPct val="0"/>
              </a:spcAft>
              <a:defRPr sz="1400" kern="1200">
                <a:solidFill>
                  <a:schemeClr val="lt1"/>
                </a:solidFill>
                <a:latin typeface="+mn-lt"/>
                <a:ea typeface="+mn-ea"/>
                <a:cs typeface="+mn-cs"/>
              </a:defRPr>
            </a:lvl2pPr>
            <a:lvl3pPr marL="914400" algn="ctr" rtl="0" fontAlgn="base">
              <a:spcBef>
                <a:spcPct val="20000"/>
              </a:spcBef>
              <a:spcAft>
                <a:spcPct val="0"/>
              </a:spcAft>
              <a:defRPr sz="1400" kern="1200">
                <a:solidFill>
                  <a:schemeClr val="lt1"/>
                </a:solidFill>
                <a:latin typeface="+mn-lt"/>
                <a:ea typeface="+mn-ea"/>
                <a:cs typeface="+mn-cs"/>
              </a:defRPr>
            </a:lvl3pPr>
            <a:lvl4pPr marL="1371600" algn="ctr" rtl="0" fontAlgn="base">
              <a:spcBef>
                <a:spcPct val="20000"/>
              </a:spcBef>
              <a:spcAft>
                <a:spcPct val="0"/>
              </a:spcAft>
              <a:defRPr sz="1400" kern="1200">
                <a:solidFill>
                  <a:schemeClr val="lt1"/>
                </a:solidFill>
                <a:latin typeface="+mn-lt"/>
                <a:ea typeface="+mn-ea"/>
                <a:cs typeface="+mn-cs"/>
              </a:defRPr>
            </a:lvl4pPr>
            <a:lvl5pPr marL="1828800" algn="ctr" rtl="0" fontAlgn="base">
              <a:spcBef>
                <a:spcPct val="2000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a:r>
              <a:rPr lang="en-US" sz="1600" b="1">
                <a:solidFill>
                  <a:srgbClr val="FFFFFF"/>
                </a:solidFill>
                <a:latin typeface="Calibri"/>
                <a:cs typeface="Calibri"/>
              </a:rPr>
              <a:t>Joint Ventures and Strategic Alliances</a:t>
            </a:r>
            <a:endParaRPr lang="en-US" sz="1600" b="1" dirty="0">
              <a:solidFill>
                <a:srgbClr val="FFFFFF"/>
              </a:solidFill>
              <a:latin typeface="Calibri"/>
              <a:cs typeface="Calibri"/>
            </a:endParaRPr>
          </a:p>
        </p:txBody>
      </p:sp>
      <p:sp>
        <p:nvSpPr>
          <p:cNvPr id="22" name="Arrow: Right 21">
            <a:extLst>
              <a:ext uri="{FF2B5EF4-FFF2-40B4-BE49-F238E27FC236}">
                <a16:creationId xmlns:a16="http://schemas.microsoft.com/office/drawing/2014/main" id="{8598306C-4FAB-158E-B330-DCD1C154BEF0}"/>
              </a:ext>
            </a:extLst>
          </p:cNvPr>
          <p:cNvSpPr/>
          <p:nvPr/>
        </p:nvSpPr>
        <p:spPr>
          <a:xfrm>
            <a:off x="-6517" y="3865519"/>
            <a:ext cx="4906648" cy="747391"/>
          </a:xfrm>
          <a:prstGeom prst="rightArrow">
            <a:avLst/>
          </a:prstGeom>
          <a:solidFill>
            <a:srgbClr val="C8A415"/>
          </a:solidFill>
          <a:ln>
            <a:noFill/>
          </a:ln>
          <a:effectLst>
            <a:glow rad="101600">
              <a:schemeClr val="accent1">
                <a:satMod val="175000"/>
                <a:alpha val="40000"/>
              </a:schemeClr>
            </a:glow>
          </a:effectLst>
        </p:spPr>
        <p:style>
          <a:lnRef idx="3">
            <a:schemeClr val="lt1"/>
          </a:lnRef>
          <a:fillRef idx="1">
            <a:schemeClr val="accent2"/>
          </a:fillRef>
          <a:effectRef idx="1">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CA"/>
            </a:defPPr>
            <a:lvl1pPr algn="l" rtl="0" fontAlgn="base">
              <a:spcBef>
                <a:spcPct val="20000"/>
              </a:spcBef>
              <a:spcAft>
                <a:spcPct val="0"/>
              </a:spcAft>
              <a:defRPr lang="en-US" sz="1400" kern="1200">
                <a:solidFill>
                  <a:schemeClr val="lt1"/>
                </a:solidFill>
                <a:latin typeface="+mn-lt"/>
                <a:ea typeface="+mn-ea"/>
                <a:cs typeface="+mn-cs"/>
              </a:defRPr>
            </a:lvl1pPr>
            <a:lvl2pPr marL="457200" algn="ctr" rtl="0" fontAlgn="base">
              <a:spcBef>
                <a:spcPct val="20000"/>
              </a:spcBef>
              <a:spcAft>
                <a:spcPct val="0"/>
              </a:spcAft>
              <a:defRPr sz="1400" kern="1200">
                <a:solidFill>
                  <a:schemeClr val="lt1"/>
                </a:solidFill>
                <a:latin typeface="+mn-lt"/>
                <a:ea typeface="+mn-ea"/>
                <a:cs typeface="+mn-cs"/>
              </a:defRPr>
            </a:lvl2pPr>
            <a:lvl3pPr marL="914400" algn="ctr" rtl="0" fontAlgn="base">
              <a:spcBef>
                <a:spcPct val="20000"/>
              </a:spcBef>
              <a:spcAft>
                <a:spcPct val="0"/>
              </a:spcAft>
              <a:defRPr sz="1400" kern="1200">
                <a:solidFill>
                  <a:schemeClr val="lt1"/>
                </a:solidFill>
                <a:latin typeface="+mn-lt"/>
                <a:ea typeface="+mn-ea"/>
                <a:cs typeface="+mn-cs"/>
              </a:defRPr>
            </a:lvl3pPr>
            <a:lvl4pPr marL="1371600" algn="ctr" rtl="0" fontAlgn="base">
              <a:spcBef>
                <a:spcPct val="20000"/>
              </a:spcBef>
              <a:spcAft>
                <a:spcPct val="0"/>
              </a:spcAft>
              <a:defRPr sz="1400" kern="1200">
                <a:solidFill>
                  <a:schemeClr val="lt1"/>
                </a:solidFill>
                <a:latin typeface="+mn-lt"/>
                <a:ea typeface="+mn-ea"/>
                <a:cs typeface="+mn-cs"/>
              </a:defRPr>
            </a:lvl4pPr>
            <a:lvl5pPr marL="1828800" algn="ctr" rtl="0" fontAlgn="base">
              <a:spcBef>
                <a:spcPct val="2000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a:r>
              <a:rPr lang="en-US" sz="1600" b="1">
                <a:solidFill>
                  <a:srgbClr val="FFFFFF"/>
                </a:solidFill>
                <a:latin typeface="Calibri"/>
                <a:cs typeface="Calibri"/>
              </a:rPr>
              <a:t>Corporate and Commercial</a:t>
            </a:r>
            <a:endParaRPr lang="en-US" sz="1600" b="1" dirty="0">
              <a:solidFill>
                <a:srgbClr val="FFFFFF"/>
              </a:solidFill>
              <a:latin typeface="Calibri"/>
              <a:cs typeface="Calibri"/>
            </a:endParaRPr>
          </a:p>
        </p:txBody>
      </p:sp>
      <p:sp>
        <p:nvSpPr>
          <p:cNvPr id="24" name="Arrow: Right 23">
            <a:extLst>
              <a:ext uri="{FF2B5EF4-FFF2-40B4-BE49-F238E27FC236}">
                <a16:creationId xmlns:a16="http://schemas.microsoft.com/office/drawing/2014/main" id="{C85A4C61-A271-21FA-7DB4-78BAE7852BAD}"/>
              </a:ext>
            </a:extLst>
          </p:cNvPr>
          <p:cNvSpPr/>
          <p:nvPr/>
        </p:nvSpPr>
        <p:spPr>
          <a:xfrm>
            <a:off x="-6516" y="4561829"/>
            <a:ext cx="4906648" cy="747391"/>
          </a:xfrm>
          <a:prstGeom prst="rightArrow">
            <a:avLst/>
          </a:prstGeom>
          <a:solidFill>
            <a:schemeClr val="tx2">
              <a:lumMod val="40000"/>
              <a:lumOff val="60000"/>
            </a:schemeClr>
          </a:solidFill>
          <a:ln>
            <a:noFill/>
          </a:ln>
          <a:effectLst>
            <a:glow rad="101600">
              <a:schemeClr val="accent2">
                <a:satMod val="175000"/>
                <a:alpha val="40000"/>
              </a:schemeClr>
            </a:glow>
          </a:effectLst>
        </p:spPr>
        <p:style>
          <a:lnRef idx="3">
            <a:schemeClr val="lt1"/>
          </a:lnRef>
          <a:fillRef idx="1">
            <a:schemeClr val="accent2"/>
          </a:fillRef>
          <a:effectRef idx="1">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CA"/>
            </a:defPPr>
            <a:lvl1pPr algn="l" rtl="0" fontAlgn="base">
              <a:spcBef>
                <a:spcPct val="20000"/>
              </a:spcBef>
              <a:spcAft>
                <a:spcPct val="0"/>
              </a:spcAft>
              <a:defRPr lang="en-US" sz="1400" kern="1200">
                <a:solidFill>
                  <a:schemeClr val="lt1"/>
                </a:solidFill>
                <a:latin typeface="+mn-lt"/>
                <a:ea typeface="+mn-ea"/>
                <a:cs typeface="+mn-cs"/>
              </a:defRPr>
            </a:lvl1pPr>
            <a:lvl2pPr marL="457200" algn="ctr" rtl="0" fontAlgn="base">
              <a:spcBef>
                <a:spcPct val="20000"/>
              </a:spcBef>
              <a:spcAft>
                <a:spcPct val="0"/>
              </a:spcAft>
              <a:defRPr sz="1400" kern="1200">
                <a:solidFill>
                  <a:schemeClr val="lt1"/>
                </a:solidFill>
                <a:latin typeface="+mn-lt"/>
                <a:ea typeface="+mn-ea"/>
                <a:cs typeface="+mn-cs"/>
              </a:defRPr>
            </a:lvl2pPr>
            <a:lvl3pPr marL="914400" algn="ctr" rtl="0" fontAlgn="base">
              <a:spcBef>
                <a:spcPct val="20000"/>
              </a:spcBef>
              <a:spcAft>
                <a:spcPct val="0"/>
              </a:spcAft>
              <a:defRPr sz="1400" kern="1200">
                <a:solidFill>
                  <a:schemeClr val="lt1"/>
                </a:solidFill>
                <a:latin typeface="+mn-lt"/>
                <a:ea typeface="+mn-ea"/>
                <a:cs typeface="+mn-cs"/>
              </a:defRPr>
            </a:lvl3pPr>
            <a:lvl4pPr marL="1371600" algn="ctr" rtl="0" fontAlgn="base">
              <a:spcBef>
                <a:spcPct val="20000"/>
              </a:spcBef>
              <a:spcAft>
                <a:spcPct val="0"/>
              </a:spcAft>
              <a:defRPr sz="1400" kern="1200">
                <a:solidFill>
                  <a:schemeClr val="lt1"/>
                </a:solidFill>
                <a:latin typeface="+mn-lt"/>
                <a:ea typeface="+mn-ea"/>
                <a:cs typeface="+mn-cs"/>
              </a:defRPr>
            </a:lvl4pPr>
            <a:lvl5pPr marL="1828800" algn="ctr" rtl="0" fontAlgn="base">
              <a:spcBef>
                <a:spcPct val="2000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a:r>
              <a:rPr lang="en-US" sz="1600" b="1" dirty="0">
                <a:solidFill>
                  <a:srgbClr val="FFFFFF"/>
                </a:solidFill>
                <a:latin typeface="Calibri"/>
                <a:cs typeface="Calibri"/>
              </a:rPr>
              <a:t>Capital Investment</a:t>
            </a:r>
          </a:p>
        </p:txBody>
      </p:sp>
      <p:sp>
        <p:nvSpPr>
          <p:cNvPr id="26" name="Arrow: Right 25">
            <a:extLst>
              <a:ext uri="{FF2B5EF4-FFF2-40B4-BE49-F238E27FC236}">
                <a16:creationId xmlns:a16="http://schemas.microsoft.com/office/drawing/2014/main" id="{51431E70-0378-E58A-FD1D-E826BDE76281}"/>
              </a:ext>
            </a:extLst>
          </p:cNvPr>
          <p:cNvSpPr/>
          <p:nvPr/>
        </p:nvSpPr>
        <p:spPr>
          <a:xfrm>
            <a:off x="-16238" y="5284416"/>
            <a:ext cx="4906648" cy="747391"/>
          </a:xfrm>
          <a:prstGeom prst="rightArrow">
            <a:avLst/>
          </a:prstGeom>
          <a:solidFill>
            <a:srgbClr val="C8A415"/>
          </a:solidFill>
          <a:ln>
            <a:noFill/>
          </a:ln>
          <a:effectLst>
            <a:glow rad="101600">
              <a:schemeClr val="accent1">
                <a:satMod val="175000"/>
                <a:alpha val="40000"/>
              </a:schemeClr>
            </a:glow>
          </a:effectLst>
        </p:spPr>
        <p:style>
          <a:lnRef idx="3">
            <a:schemeClr val="lt1"/>
          </a:lnRef>
          <a:fillRef idx="1">
            <a:schemeClr val="accent2"/>
          </a:fillRef>
          <a:effectRef idx="1">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CA"/>
            </a:defPPr>
            <a:lvl1pPr algn="l" rtl="0" fontAlgn="base">
              <a:spcBef>
                <a:spcPct val="20000"/>
              </a:spcBef>
              <a:spcAft>
                <a:spcPct val="0"/>
              </a:spcAft>
              <a:defRPr lang="en-US" sz="1400" kern="1200">
                <a:solidFill>
                  <a:schemeClr val="lt1"/>
                </a:solidFill>
                <a:latin typeface="+mn-lt"/>
                <a:ea typeface="+mn-ea"/>
                <a:cs typeface="+mn-cs"/>
              </a:defRPr>
            </a:lvl1pPr>
            <a:lvl2pPr marL="457200" algn="ctr" rtl="0" fontAlgn="base">
              <a:spcBef>
                <a:spcPct val="20000"/>
              </a:spcBef>
              <a:spcAft>
                <a:spcPct val="0"/>
              </a:spcAft>
              <a:defRPr sz="1400" kern="1200">
                <a:solidFill>
                  <a:schemeClr val="lt1"/>
                </a:solidFill>
                <a:latin typeface="+mn-lt"/>
                <a:ea typeface="+mn-ea"/>
                <a:cs typeface="+mn-cs"/>
              </a:defRPr>
            </a:lvl2pPr>
            <a:lvl3pPr marL="914400" algn="ctr" rtl="0" fontAlgn="base">
              <a:spcBef>
                <a:spcPct val="20000"/>
              </a:spcBef>
              <a:spcAft>
                <a:spcPct val="0"/>
              </a:spcAft>
              <a:defRPr sz="1400" kern="1200">
                <a:solidFill>
                  <a:schemeClr val="lt1"/>
                </a:solidFill>
                <a:latin typeface="+mn-lt"/>
                <a:ea typeface="+mn-ea"/>
                <a:cs typeface="+mn-cs"/>
              </a:defRPr>
            </a:lvl3pPr>
            <a:lvl4pPr marL="1371600" algn="ctr" rtl="0" fontAlgn="base">
              <a:spcBef>
                <a:spcPct val="20000"/>
              </a:spcBef>
              <a:spcAft>
                <a:spcPct val="0"/>
              </a:spcAft>
              <a:defRPr sz="1400" kern="1200">
                <a:solidFill>
                  <a:schemeClr val="lt1"/>
                </a:solidFill>
                <a:latin typeface="+mn-lt"/>
                <a:ea typeface="+mn-ea"/>
                <a:cs typeface="+mn-cs"/>
              </a:defRPr>
            </a:lvl4pPr>
            <a:lvl5pPr marL="1828800" algn="ctr" rtl="0" fontAlgn="base">
              <a:spcBef>
                <a:spcPct val="2000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a:r>
              <a:rPr lang="en-US" sz="1600" b="1" dirty="0">
                <a:solidFill>
                  <a:srgbClr val="FFFFFF"/>
                </a:solidFill>
                <a:latin typeface="Calibri"/>
                <a:cs typeface="Calibri"/>
              </a:rPr>
              <a:t>Intellectual Property Protection Laws</a:t>
            </a:r>
          </a:p>
        </p:txBody>
      </p:sp>
      <p:sp>
        <p:nvSpPr>
          <p:cNvPr id="30" name="Arrow: Left 29">
            <a:extLst>
              <a:ext uri="{FF2B5EF4-FFF2-40B4-BE49-F238E27FC236}">
                <a16:creationId xmlns:a16="http://schemas.microsoft.com/office/drawing/2014/main" id="{157909C0-1078-75DF-A998-2D2FCB303F5E}"/>
              </a:ext>
            </a:extLst>
          </p:cNvPr>
          <p:cNvSpPr/>
          <p:nvPr/>
        </p:nvSpPr>
        <p:spPr>
          <a:xfrm>
            <a:off x="7303296" y="1763452"/>
            <a:ext cx="4893511" cy="747390"/>
          </a:xfrm>
          <a:prstGeom prst="leftArrow">
            <a:avLst/>
          </a:prstGeom>
          <a:solidFill>
            <a:srgbClr val="C8A415"/>
          </a:solidFill>
          <a:ln w="9525">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r>
              <a:rPr lang="en-US" sz="1600" b="1" dirty="0">
                <a:solidFill>
                  <a:srgbClr val="FFFFFF"/>
                </a:solidFill>
                <a:latin typeface="Calibri"/>
                <a:cs typeface="Calibri"/>
              </a:rPr>
              <a:t>Data Protection Laws</a:t>
            </a:r>
          </a:p>
        </p:txBody>
      </p:sp>
      <p:sp>
        <p:nvSpPr>
          <p:cNvPr id="40" name="Arrow: Left 39">
            <a:extLst>
              <a:ext uri="{FF2B5EF4-FFF2-40B4-BE49-F238E27FC236}">
                <a16:creationId xmlns:a16="http://schemas.microsoft.com/office/drawing/2014/main" id="{ED9AF5AC-66CA-A224-3E20-3FFADBB26A66}"/>
              </a:ext>
            </a:extLst>
          </p:cNvPr>
          <p:cNvSpPr/>
          <p:nvPr/>
        </p:nvSpPr>
        <p:spPr>
          <a:xfrm>
            <a:off x="7301589" y="2499174"/>
            <a:ext cx="4893511" cy="707977"/>
          </a:xfrm>
          <a:prstGeom prst="leftArrow">
            <a:avLst/>
          </a:prstGeom>
          <a:solidFill>
            <a:schemeClr val="tx2">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spcBef>
                <a:spcPts val="600"/>
              </a:spcBef>
              <a:spcAft>
                <a:spcPts val="0"/>
              </a:spcAft>
            </a:pPr>
            <a:r>
              <a:rPr lang="en-US" sz="1600" b="1">
                <a:solidFill>
                  <a:srgbClr val="FFFFFF"/>
                </a:solidFill>
                <a:latin typeface="Calibri"/>
                <a:cs typeface="Arial"/>
              </a:rPr>
              <a:t>Dispute Resolution including ADR</a:t>
            </a:r>
            <a:endParaRPr lang="en-US" sz="1600" b="1" dirty="0">
              <a:solidFill>
                <a:srgbClr val="FFFFFF"/>
              </a:solidFill>
              <a:latin typeface="Calibri"/>
              <a:cs typeface="Calibri"/>
            </a:endParaRPr>
          </a:p>
        </p:txBody>
      </p:sp>
      <p:sp>
        <p:nvSpPr>
          <p:cNvPr id="42" name="Arrow: Left 41">
            <a:extLst>
              <a:ext uri="{FF2B5EF4-FFF2-40B4-BE49-F238E27FC236}">
                <a16:creationId xmlns:a16="http://schemas.microsoft.com/office/drawing/2014/main" id="{7B628ED6-7202-A86B-0F64-92DB73F4E5B4}"/>
              </a:ext>
            </a:extLst>
          </p:cNvPr>
          <p:cNvSpPr/>
          <p:nvPr/>
        </p:nvSpPr>
        <p:spPr>
          <a:xfrm>
            <a:off x="7301590" y="3248038"/>
            <a:ext cx="4893511" cy="721112"/>
          </a:xfrm>
          <a:prstGeom prst="leftArrow">
            <a:avLst/>
          </a:prstGeom>
          <a:solidFill>
            <a:srgbClr val="C8A415"/>
          </a:solidFill>
          <a:ln w="9525">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r>
              <a:rPr lang="en-US" sz="1600" b="1">
                <a:solidFill>
                  <a:srgbClr val="FFFFFF"/>
                </a:solidFill>
                <a:latin typeface="Calibri"/>
                <a:cs typeface="Calibri"/>
              </a:rPr>
              <a:t>Commercial Contracts</a:t>
            </a:r>
            <a:endParaRPr lang="en-US" sz="1600" b="1" dirty="0">
              <a:solidFill>
                <a:srgbClr val="FFFFFF"/>
              </a:solidFill>
              <a:latin typeface="Calibri"/>
              <a:cs typeface="Calibri"/>
            </a:endParaRPr>
          </a:p>
        </p:txBody>
      </p:sp>
      <p:sp>
        <p:nvSpPr>
          <p:cNvPr id="44" name="Arrow: Left 43">
            <a:extLst>
              <a:ext uri="{FF2B5EF4-FFF2-40B4-BE49-F238E27FC236}">
                <a16:creationId xmlns:a16="http://schemas.microsoft.com/office/drawing/2014/main" id="{BD3ED3F4-806F-D9C9-4B77-8EE5748C1031}"/>
              </a:ext>
            </a:extLst>
          </p:cNvPr>
          <p:cNvSpPr/>
          <p:nvPr/>
        </p:nvSpPr>
        <p:spPr>
          <a:xfrm>
            <a:off x="7314727" y="3957485"/>
            <a:ext cx="4893511" cy="655424"/>
          </a:xfrm>
          <a:prstGeom prst="leftArrow">
            <a:avLst/>
          </a:prstGeom>
          <a:solidFill>
            <a:schemeClr val="tx2">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spcBef>
                <a:spcPts val="600"/>
              </a:spcBef>
              <a:spcAft>
                <a:spcPts val="0"/>
              </a:spcAft>
            </a:pPr>
            <a:r>
              <a:rPr lang="en-US" sz="1600" b="1">
                <a:solidFill>
                  <a:srgbClr val="FFFFFF"/>
                </a:solidFill>
                <a:latin typeface="Calibri"/>
                <a:cs typeface="Arial"/>
              </a:rPr>
              <a:t>Partners/Shareholder Rights and Disputes</a:t>
            </a:r>
            <a:endParaRPr lang="en-US" sz="1600" b="1" dirty="0">
              <a:solidFill>
                <a:srgbClr val="FFFFFF"/>
              </a:solidFill>
              <a:latin typeface="Calibri"/>
              <a:cs typeface="Calibri"/>
            </a:endParaRPr>
          </a:p>
        </p:txBody>
      </p:sp>
      <p:sp>
        <p:nvSpPr>
          <p:cNvPr id="46" name="Arrow: Left 45">
            <a:extLst>
              <a:ext uri="{FF2B5EF4-FFF2-40B4-BE49-F238E27FC236}">
                <a16:creationId xmlns:a16="http://schemas.microsoft.com/office/drawing/2014/main" id="{1BE19CD9-8A47-AD57-0140-395310EC28D5}"/>
              </a:ext>
            </a:extLst>
          </p:cNvPr>
          <p:cNvSpPr/>
          <p:nvPr/>
        </p:nvSpPr>
        <p:spPr>
          <a:xfrm>
            <a:off x="7301589" y="4653795"/>
            <a:ext cx="4893511" cy="655424"/>
          </a:xfrm>
          <a:prstGeom prst="leftArrow">
            <a:avLst/>
          </a:prstGeom>
          <a:solidFill>
            <a:srgbClr val="C8A415"/>
          </a:solidFill>
          <a:ln w="9525">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spcBef>
                <a:spcPts val="600"/>
              </a:spcBef>
              <a:spcAft>
                <a:spcPts val="0"/>
              </a:spcAft>
            </a:pPr>
            <a:r>
              <a:rPr lang="en-US" sz="1600" b="1" dirty="0">
                <a:solidFill>
                  <a:srgbClr val="FFFFFF"/>
                </a:solidFill>
                <a:latin typeface="Calibri"/>
                <a:cs typeface="Arial"/>
              </a:rPr>
              <a:t>Regulatory approvals and audit</a:t>
            </a:r>
            <a:endParaRPr lang="en-US" sz="1600" b="1" dirty="0">
              <a:solidFill>
                <a:srgbClr val="FFFFFF"/>
              </a:solidFill>
              <a:latin typeface="Calibri"/>
              <a:cs typeface="Calibri"/>
            </a:endParaRPr>
          </a:p>
        </p:txBody>
      </p:sp>
      <p:sp>
        <p:nvSpPr>
          <p:cNvPr id="48" name="Arrow: Left 47">
            <a:extLst>
              <a:ext uri="{FF2B5EF4-FFF2-40B4-BE49-F238E27FC236}">
                <a16:creationId xmlns:a16="http://schemas.microsoft.com/office/drawing/2014/main" id="{DFD98B05-0720-1F41-8D17-27BD1B4EE28B}"/>
              </a:ext>
            </a:extLst>
          </p:cNvPr>
          <p:cNvSpPr/>
          <p:nvPr/>
        </p:nvSpPr>
        <p:spPr>
          <a:xfrm>
            <a:off x="7314727" y="5336967"/>
            <a:ext cx="4893511" cy="655424"/>
          </a:xfrm>
          <a:prstGeom prst="leftArrow">
            <a:avLst/>
          </a:prstGeom>
          <a:solidFill>
            <a:schemeClr val="tx2">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r">
              <a:spcBef>
                <a:spcPts val="600"/>
              </a:spcBef>
              <a:spcAft>
                <a:spcPts val="0"/>
              </a:spcAft>
            </a:pPr>
            <a:r>
              <a:rPr lang="en-US" sz="1600" b="1" dirty="0">
                <a:solidFill>
                  <a:srgbClr val="FFFFFF"/>
                </a:solidFill>
                <a:latin typeface="Calibri"/>
                <a:cs typeface="Arial"/>
              </a:rPr>
              <a:t>Shared Services (Contracts Review and Advisory)</a:t>
            </a:r>
          </a:p>
        </p:txBody>
      </p:sp>
      <p:sp>
        <p:nvSpPr>
          <p:cNvPr id="7" name="Arrow: Right 6">
            <a:extLst>
              <a:ext uri="{FF2B5EF4-FFF2-40B4-BE49-F238E27FC236}">
                <a16:creationId xmlns:a16="http://schemas.microsoft.com/office/drawing/2014/main" id="{D7C5B544-6AFD-3DE5-2FC0-0BB51D05C452}"/>
              </a:ext>
            </a:extLst>
          </p:cNvPr>
          <p:cNvSpPr/>
          <p:nvPr/>
        </p:nvSpPr>
        <p:spPr>
          <a:xfrm>
            <a:off x="-16238" y="1011304"/>
            <a:ext cx="4906648" cy="747391"/>
          </a:xfrm>
          <a:prstGeom prst="rightArrow">
            <a:avLst/>
          </a:prstGeom>
          <a:solidFill>
            <a:schemeClr val="accent2"/>
          </a:solidFill>
          <a:ln>
            <a:noFill/>
          </a:ln>
          <a:effectLst>
            <a:glow rad="101600">
              <a:schemeClr val="accent1">
                <a:satMod val="175000"/>
                <a:alpha val="40000"/>
              </a:schemeClr>
            </a:glow>
          </a:effectLst>
        </p:spPr>
        <p:style>
          <a:lnRef idx="3">
            <a:schemeClr val="lt1"/>
          </a:lnRef>
          <a:fillRef idx="1">
            <a:schemeClr val="accent2"/>
          </a:fillRef>
          <a:effectRef idx="1">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CA"/>
            </a:defPPr>
            <a:lvl1pPr algn="l" rtl="0" fontAlgn="base">
              <a:spcBef>
                <a:spcPct val="20000"/>
              </a:spcBef>
              <a:spcAft>
                <a:spcPct val="0"/>
              </a:spcAft>
              <a:defRPr lang="en-US" sz="1400" kern="1200">
                <a:solidFill>
                  <a:schemeClr val="lt1"/>
                </a:solidFill>
                <a:latin typeface="+mn-lt"/>
                <a:ea typeface="+mn-ea"/>
                <a:cs typeface="+mn-cs"/>
              </a:defRPr>
            </a:lvl1pPr>
            <a:lvl2pPr marL="457200" algn="ctr" rtl="0" fontAlgn="base">
              <a:spcBef>
                <a:spcPct val="20000"/>
              </a:spcBef>
              <a:spcAft>
                <a:spcPct val="0"/>
              </a:spcAft>
              <a:defRPr sz="1400" kern="1200">
                <a:solidFill>
                  <a:schemeClr val="lt1"/>
                </a:solidFill>
                <a:latin typeface="+mn-lt"/>
                <a:ea typeface="+mn-ea"/>
                <a:cs typeface="+mn-cs"/>
              </a:defRPr>
            </a:lvl2pPr>
            <a:lvl3pPr marL="914400" algn="ctr" rtl="0" fontAlgn="base">
              <a:spcBef>
                <a:spcPct val="20000"/>
              </a:spcBef>
              <a:spcAft>
                <a:spcPct val="0"/>
              </a:spcAft>
              <a:defRPr sz="1400" kern="1200">
                <a:solidFill>
                  <a:schemeClr val="lt1"/>
                </a:solidFill>
                <a:latin typeface="+mn-lt"/>
                <a:ea typeface="+mn-ea"/>
                <a:cs typeface="+mn-cs"/>
              </a:defRPr>
            </a:lvl3pPr>
            <a:lvl4pPr marL="1371600" algn="ctr" rtl="0" fontAlgn="base">
              <a:spcBef>
                <a:spcPct val="20000"/>
              </a:spcBef>
              <a:spcAft>
                <a:spcPct val="0"/>
              </a:spcAft>
              <a:defRPr sz="1400" kern="1200">
                <a:solidFill>
                  <a:schemeClr val="lt1"/>
                </a:solidFill>
                <a:latin typeface="+mn-lt"/>
                <a:ea typeface="+mn-ea"/>
                <a:cs typeface="+mn-cs"/>
              </a:defRPr>
            </a:lvl4pPr>
            <a:lvl5pPr marL="1828800" algn="ctr" rtl="0" fontAlgn="base">
              <a:spcBef>
                <a:spcPct val="2000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a:r>
              <a:rPr lang="en-US" sz="1600" b="1" dirty="0">
                <a:solidFill>
                  <a:srgbClr val="FFFFFF"/>
                </a:solidFill>
                <a:latin typeface="Calibri"/>
                <a:cs typeface="Calibri"/>
              </a:rPr>
              <a:t>Business Set up services</a:t>
            </a:r>
          </a:p>
        </p:txBody>
      </p:sp>
      <p:sp>
        <p:nvSpPr>
          <p:cNvPr id="11" name="Arrow: Left 10">
            <a:extLst>
              <a:ext uri="{FF2B5EF4-FFF2-40B4-BE49-F238E27FC236}">
                <a16:creationId xmlns:a16="http://schemas.microsoft.com/office/drawing/2014/main" id="{81607D9F-EF4B-CA56-933D-69871A4F5765}"/>
              </a:ext>
            </a:extLst>
          </p:cNvPr>
          <p:cNvSpPr/>
          <p:nvPr/>
        </p:nvSpPr>
        <p:spPr>
          <a:xfrm>
            <a:off x="7314727" y="1014588"/>
            <a:ext cx="4893511" cy="707977"/>
          </a:xfrm>
          <a:prstGeom prst="leftArrow">
            <a:avLst/>
          </a:prstGeom>
          <a:solidFill>
            <a:schemeClr val="tx2">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r>
              <a:rPr lang="en-US" sz="1600" b="1">
                <a:solidFill>
                  <a:srgbClr val="FFFFFF"/>
                </a:solidFill>
                <a:latin typeface="Calibri"/>
                <a:cs typeface="Calibri"/>
              </a:rPr>
              <a:t>Employment and Labour Laws</a:t>
            </a:r>
            <a:endParaRPr lang="en-US" sz="1600" b="1" dirty="0">
              <a:solidFill>
                <a:srgbClr val="FFFFFF"/>
              </a:solidFill>
              <a:latin typeface="Calibri"/>
              <a:cs typeface="Calibri"/>
            </a:endParaRPr>
          </a:p>
        </p:txBody>
      </p:sp>
      <p:pic>
        <p:nvPicPr>
          <p:cNvPr id="4098" name="Picture 2" descr="Image result for global icon">
            <a:extLst>
              <a:ext uri="{FF2B5EF4-FFF2-40B4-BE49-F238E27FC236}">
                <a16:creationId xmlns:a16="http://schemas.microsoft.com/office/drawing/2014/main" id="{C060376C-77E2-94C6-CBD4-4C2FA37C4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2199" y="2532235"/>
            <a:ext cx="1691688" cy="1809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2525871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19A82D-C7B9-B860-4E21-86A3615ED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59937" cy="6858000"/>
          </a:xfrm>
          <a:prstGeom prst="rect">
            <a:avLst/>
          </a:prstGeom>
        </p:spPr>
      </p:pic>
      <p:sp>
        <p:nvSpPr>
          <p:cNvPr id="51" name="Rectangle 50">
            <a:extLst>
              <a:ext uri="{FF2B5EF4-FFF2-40B4-BE49-F238E27FC236}">
                <a16:creationId xmlns:a16="http://schemas.microsoft.com/office/drawing/2014/main" id="{B06356A7-BC08-444B-AFEB-CA38356ABC90}"/>
              </a:ext>
            </a:extLst>
          </p:cNvPr>
          <p:cNvSpPr/>
          <p:nvPr/>
        </p:nvSpPr>
        <p:spPr bwMode="white">
          <a:xfrm>
            <a:off x="-1" y="0"/>
            <a:ext cx="4059937" cy="6858000"/>
          </a:xfrm>
          <a:prstGeom prst="rect">
            <a:avLst/>
          </a:prstGeom>
          <a:gradFill>
            <a:gsLst>
              <a:gs pos="100000">
                <a:schemeClr val="accent1">
                  <a:lumMod val="75000"/>
                  <a:lumOff val="25000"/>
                  <a:alpha val="34000"/>
                </a:schemeClr>
              </a:gs>
              <a:gs pos="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spcBef>
                <a:spcPts val="0"/>
              </a:spcBef>
              <a:spcAft>
                <a:spcPts val="600"/>
              </a:spcAft>
            </a:pP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D3C2D909-5CF2-AD44-9946-7DDBDB96975D}"/>
              </a:ext>
            </a:extLst>
          </p:cNvPr>
          <p:cNvSpPr>
            <a:spLocks noGrp="1"/>
          </p:cNvSpPr>
          <p:nvPr>
            <p:ph type="title"/>
          </p:nvPr>
        </p:nvSpPr>
        <p:spPr>
          <a:xfrm>
            <a:off x="419730" y="834963"/>
            <a:ext cx="3417571" cy="2082812"/>
          </a:xfrm>
        </p:spPr>
        <p:txBody>
          <a:bodyPr anchor="ctr"/>
          <a:lstStyle/>
          <a:p>
            <a:r>
              <a:rPr lang="en-US" sz="3200" dirty="0">
                <a:latin typeface="Calibri" panose="020F0502020204030204" pitchFamily="34" charset="0"/>
                <a:ea typeface="Calibri" panose="020F0502020204030204" pitchFamily="34" charset="0"/>
                <a:cs typeface="Calibri" panose="020F0502020204030204" pitchFamily="34" charset="0"/>
              </a:rPr>
              <a:t>Business set up Solutions</a:t>
            </a:r>
            <a:endParaRPr lang="en-US"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6A2FE6E0-4A8A-EA2E-D588-3126ECC29C5C}"/>
              </a:ext>
            </a:extLst>
          </p:cNvPr>
          <p:cNvSpPr txBox="1"/>
          <p:nvPr/>
        </p:nvSpPr>
        <p:spPr>
          <a:xfrm>
            <a:off x="4240530" y="250188"/>
            <a:ext cx="7795260" cy="830997"/>
          </a:xfrm>
          <a:prstGeom prst="rect">
            <a:avLst/>
          </a:prstGeom>
          <a:noFill/>
          <a:ln>
            <a:noFill/>
            <a:miter lim="800000"/>
          </a:ln>
        </p:spPr>
        <p:txBody>
          <a:bodyPr wrap="square">
            <a:spAutoFit/>
          </a:bodyPr>
          <a:lstStyle/>
          <a:p>
            <a:pPr algn="just"/>
            <a:r>
              <a:rPr lang="en-US" sz="1600"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The Firm provides comprehensive business setup services in more than 25+ jurisdictions around the world, along with allied services necessary for the commencement of business operations.</a:t>
            </a:r>
            <a:endParaRPr lang="en-IN" sz="1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15312BC0-6E0C-8464-1AF6-5502FC69E72A}"/>
              </a:ext>
            </a:extLst>
          </p:cNvPr>
          <p:cNvGrpSpPr>
            <a:grpSpLocks/>
          </p:cNvGrpSpPr>
          <p:nvPr/>
        </p:nvGrpSpPr>
        <p:grpSpPr>
          <a:xfrm>
            <a:off x="5899248" y="834963"/>
            <a:ext cx="5873021" cy="5976231"/>
            <a:chOff x="7220545" y="960211"/>
            <a:chExt cx="2887608" cy="5572365"/>
          </a:xfrm>
          <a:effectLst>
            <a:glow rad="63500">
              <a:schemeClr val="accent2">
                <a:satMod val="175000"/>
                <a:alpha val="40000"/>
              </a:schemeClr>
            </a:glow>
          </a:effectLst>
        </p:grpSpPr>
        <p:sp>
          <p:nvSpPr>
            <p:cNvPr id="10" name="Freeform: Shape 9">
              <a:extLst>
                <a:ext uri="{FF2B5EF4-FFF2-40B4-BE49-F238E27FC236}">
                  <a16:creationId xmlns:a16="http://schemas.microsoft.com/office/drawing/2014/main" id="{2373E08B-26EC-34EA-E703-32F0C5B7A091}"/>
                </a:ext>
              </a:extLst>
            </p:cNvPr>
            <p:cNvSpPr/>
            <p:nvPr/>
          </p:nvSpPr>
          <p:spPr>
            <a:xfrm>
              <a:off x="8411798" y="960211"/>
              <a:ext cx="1103011" cy="1267829"/>
            </a:xfrm>
            <a:custGeom>
              <a:avLst/>
              <a:gdLst>
                <a:gd name="connsiteX0" fmla="*/ 0 w 1267829"/>
                <a:gd name="connsiteY0" fmla="*/ 551506 h 1103011"/>
                <a:gd name="connsiteX1" fmla="*/ 275753 w 1267829"/>
                <a:gd name="connsiteY1" fmla="*/ 0 h 1103011"/>
                <a:gd name="connsiteX2" fmla="*/ 992076 w 1267829"/>
                <a:gd name="connsiteY2" fmla="*/ 0 h 1103011"/>
                <a:gd name="connsiteX3" fmla="*/ 1267829 w 1267829"/>
                <a:gd name="connsiteY3" fmla="*/ 551506 h 1103011"/>
                <a:gd name="connsiteX4" fmla="*/ 992076 w 1267829"/>
                <a:gd name="connsiteY4" fmla="*/ 1103011 h 1103011"/>
                <a:gd name="connsiteX5" fmla="*/ 275753 w 1267829"/>
                <a:gd name="connsiteY5" fmla="*/ 1103011 h 1103011"/>
                <a:gd name="connsiteX6" fmla="*/ 0 w 1267829"/>
                <a:gd name="connsiteY6" fmla="*/ 551506 h 11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829" h="1103011">
                  <a:moveTo>
                    <a:pt x="633914" y="0"/>
                  </a:moveTo>
                  <a:lnTo>
                    <a:pt x="1267829" y="239905"/>
                  </a:lnTo>
                  <a:lnTo>
                    <a:pt x="1267829" y="863106"/>
                  </a:lnTo>
                  <a:lnTo>
                    <a:pt x="633914" y="1103011"/>
                  </a:lnTo>
                  <a:lnTo>
                    <a:pt x="0" y="863106"/>
                  </a:lnTo>
                  <a:lnTo>
                    <a:pt x="0" y="239905"/>
                  </a:lnTo>
                  <a:lnTo>
                    <a:pt x="633914"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206176" tIns="231860" rIns="206176" bIns="231860" numCol="1" spcCol="1270" anchor="ctr" anchorCtr="0">
              <a:normAutofit/>
            </a:bodyPr>
            <a:lstStyle/>
            <a:p>
              <a:pPr marL="0" lvl="0" indent="0" algn="ctr" defTabSz="400050">
                <a:lnSpc>
                  <a:spcPct val="90000"/>
                </a:lnSpc>
                <a:spcBef>
                  <a:spcPct val="0"/>
                </a:spcBef>
                <a:spcAft>
                  <a:spcPct val="35000"/>
                </a:spcAft>
                <a:buNone/>
              </a:pPr>
              <a:r>
                <a:rPr lang="en-US"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Licensing and Registrations</a:t>
              </a:r>
              <a:endParaRPr lang="en-IN"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3" name="Freeform: Shape 12">
              <a:extLst>
                <a:ext uri="{FF2B5EF4-FFF2-40B4-BE49-F238E27FC236}">
                  <a16:creationId xmlns:a16="http://schemas.microsoft.com/office/drawing/2014/main" id="{6B1094BD-EB40-B65F-A197-7B3BEB08B772}"/>
                </a:ext>
              </a:extLst>
            </p:cNvPr>
            <p:cNvSpPr/>
            <p:nvPr/>
          </p:nvSpPr>
          <p:spPr>
            <a:xfrm>
              <a:off x="7220545" y="960211"/>
              <a:ext cx="1103011" cy="1267829"/>
            </a:xfrm>
            <a:custGeom>
              <a:avLst/>
              <a:gdLst>
                <a:gd name="connsiteX0" fmla="*/ 0 w 1267829"/>
                <a:gd name="connsiteY0" fmla="*/ 551506 h 1103011"/>
                <a:gd name="connsiteX1" fmla="*/ 275753 w 1267829"/>
                <a:gd name="connsiteY1" fmla="*/ 0 h 1103011"/>
                <a:gd name="connsiteX2" fmla="*/ 992076 w 1267829"/>
                <a:gd name="connsiteY2" fmla="*/ 0 h 1103011"/>
                <a:gd name="connsiteX3" fmla="*/ 1267829 w 1267829"/>
                <a:gd name="connsiteY3" fmla="*/ 551506 h 1103011"/>
                <a:gd name="connsiteX4" fmla="*/ 992076 w 1267829"/>
                <a:gd name="connsiteY4" fmla="*/ 1103011 h 1103011"/>
                <a:gd name="connsiteX5" fmla="*/ 275753 w 1267829"/>
                <a:gd name="connsiteY5" fmla="*/ 1103011 h 1103011"/>
                <a:gd name="connsiteX6" fmla="*/ 0 w 1267829"/>
                <a:gd name="connsiteY6" fmla="*/ 551506 h 11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829" h="1103011">
                  <a:moveTo>
                    <a:pt x="633914" y="0"/>
                  </a:moveTo>
                  <a:lnTo>
                    <a:pt x="1267829" y="239905"/>
                  </a:lnTo>
                  <a:lnTo>
                    <a:pt x="1267829" y="863106"/>
                  </a:lnTo>
                  <a:lnTo>
                    <a:pt x="633914" y="1103011"/>
                  </a:lnTo>
                  <a:lnTo>
                    <a:pt x="0" y="863106"/>
                  </a:lnTo>
                  <a:lnTo>
                    <a:pt x="0" y="239905"/>
                  </a:lnTo>
                  <a:lnTo>
                    <a:pt x="633914"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71886" tIns="197570" rIns="171886" bIns="197570" numCol="1" spcCol="1270" anchor="ctr" anchorCtr="0">
              <a:normAutofit/>
            </a:bodyPr>
            <a:lstStyle/>
            <a:p>
              <a:pPr marL="0" lvl="0" indent="0" algn="ctr" defTabSz="577850">
                <a:lnSpc>
                  <a:spcPct val="90000"/>
                </a:lnSpc>
                <a:spcBef>
                  <a:spcPct val="0"/>
                </a:spcBef>
                <a:spcAft>
                  <a:spcPct val="35000"/>
                </a:spcAft>
                <a:buNone/>
              </a:pPr>
              <a:r>
                <a:rPr lang="en-US"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Company/ Entity Formation</a:t>
              </a:r>
              <a:endParaRPr lang="en-IN"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Freeform: Shape 13">
              <a:extLst>
                <a:ext uri="{FF2B5EF4-FFF2-40B4-BE49-F238E27FC236}">
                  <a16:creationId xmlns:a16="http://schemas.microsoft.com/office/drawing/2014/main" id="{873FDDE4-63DF-7735-0764-167E23CAA509}"/>
                </a:ext>
              </a:extLst>
            </p:cNvPr>
            <p:cNvSpPr/>
            <p:nvPr/>
          </p:nvSpPr>
          <p:spPr>
            <a:xfrm>
              <a:off x="7813889" y="2036345"/>
              <a:ext cx="1103011" cy="1267829"/>
            </a:xfrm>
            <a:custGeom>
              <a:avLst/>
              <a:gdLst>
                <a:gd name="connsiteX0" fmla="*/ 0 w 1267829"/>
                <a:gd name="connsiteY0" fmla="*/ 551506 h 1103011"/>
                <a:gd name="connsiteX1" fmla="*/ 275753 w 1267829"/>
                <a:gd name="connsiteY1" fmla="*/ 0 h 1103011"/>
                <a:gd name="connsiteX2" fmla="*/ 992076 w 1267829"/>
                <a:gd name="connsiteY2" fmla="*/ 0 h 1103011"/>
                <a:gd name="connsiteX3" fmla="*/ 1267829 w 1267829"/>
                <a:gd name="connsiteY3" fmla="*/ 551506 h 1103011"/>
                <a:gd name="connsiteX4" fmla="*/ 992076 w 1267829"/>
                <a:gd name="connsiteY4" fmla="*/ 1103011 h 1103011"/>
                <a:gd name="connsiteX5" fmla="*/ 275753 w 1267829"/>
                <a:gd name="connsiteY5" fmla="*/ 1103011 h 1103011"/>
                <a:gd name="connsiteX6" fmla="*/ 0 w 1267829"/>
                <a:gd name="connsiteY6" fmla="*/ 551506 h 11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829" h="1103011">
                  <a:moveTo>
                    <a:pt x="633914" y="0"/>
                  </a:moveTo>
                  <a:lnTo>
                    <a:pt x="1267829" y="239905"/>
                  </a:lnTo>
                  <a:lnTo>
                    <a:pt x="1267829" y="863106"/>
                  </a:lnTo>
                  <a:lnTo>
                    <a:pt x="633914" y="1103011"/>
                  </a:lnTo>
                  <a:lnTo>
                    <a:pt x="0" y="863106"/>
                  </a:lnTo>
                  <a:lnTo>
                    <a:pt x="0" y="239905"/>
                  </a:lnTo>
                  <a:lnTo>
                    <a:pt x="633914"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206176" tIns="231860" rIns="206176" bIns="231860" numCol="1" spcCol="1270" anchor="ctr" anchorCtr="0">
              <a:normAutofit/>
            </a:bodyPr>
            <a:lstStyle/>
            <a:p>
              <a:pPr marL="0" lvl="0" indent="0" algn="ctr" defTabSz="400050">
                <a:lnSpc>
                  <a:spcPct val="90000"/>
                </a:lnSpc>
                <a:spcBef>
                  <a:spcPct val="0"/>
                </a:spcBef>
                <a:spcAft>
                  <a:spcPct val="35000"/>
                </a:spcAft>
                <a:buNone/>
              </a:pPr>
              <a:r>
                <a:rPr lang="en-US"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Global and local Tax and VAT Advisory</a:t>
              </a:r>
              <a:endParaRPr lang="en-IN"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0" name="Freeform: Shape 19">
              <a:extLst>
                <a:ext uri="{FF2B5EF4-FFF2-40B4-BE49-F238E27FC236}">
                  <a16:creationId xmlns:a16="http://schemas.microsoft.com/office/drawing/2014/main" id="{188A8376-CDA3-3901-9465-273FF013FDB5}"/>
                </a:ext>
              </a:extLst>
            </p:cNvPr>
            <p:cNvSpPr/>
            <p:nvPr/>
          </p:nvSpPr>
          <p:spPr>
            <a:xfrm>
              <a:off x="9005142" y="2036345"/>
              <a:ext cx="1103011" cy="1267829"/>
            </a:xfrm>
            <a:custGeom>
              <a:avLst/>
              <a:gdLst>
                <a:gd name="connsiteX0" fmla="*/ 0 w 1267829"/>
                <a:gd name="connsiteY0" fmla="*/ 551506 h 1103011"/>
                <a:gd name="connsiteX1" fmla="*/ 275753 w 1267829"/>
                <a:gd name="connsiteY1" fmla="*/ 0 h 1103011"/>
                <a:gd name="connsiteX2" fmla="*/ 992076 w 1267829"/>
                <a:gd name="connsiteY2" fmla="*/ 0 h 1103011"/>
                <a:gd name="connsiteX3" fmla="*/ 1267829 w 1267829"/>
                <a:gd name="connsiteY3" fmla="*/ 551506 h 1103011"/>
                <a:gd name="connsiteX4" fmla="*/ 992076 w 1267829"/>
                <a:gd name="connsiteY4" fmla="*/ 1103011 h 1103011"/>
                <a:gd name="connsiteX5" fmla="*/ 275753 w 1267829"/>
                <a:gd name="connsiteY5" fmla="*/ 1103011 h 1103011"/>
                <a:gd name="connsiteX6" fmla="*/ 0 w 1267829"/>
                <a:gd name="connsiteY6" fmla="*/ 551506 h 11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829" h="1103011">
                  <a:moveTo>
                    <a:pt x="633914" y="0"/>
                  </a:moveTo>
                  <a:lnTo>
                    <a:pt x="1267829" y="239905"/>
                  </a:lnTo>
                  <a:lnTo>
                    <a:pt x="1267829" y="863106"/>
                  </a:lnTo>
                  <a:lnTo>
                    <a:pt x="633914" y="1103011"/>
                  </a:lnTo>
                  <a:lnTo>
                    <a:pt x="0" y="863106"/>
                  </a:lnTo>
                  <a:lnTo>
                    <a:pt x="0" y="239905"/>
                  </a:lnTo>
                  <a:lnTo>
                    <a:pt x="633914"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71886" tIns="197570" rIns="171886" bIns="197570" numCol="1" spcCol="1270" anchor="ctr" anchorCtr="0">
              <a:normAutofit/>
            </a:bodyPr>
            <a:lstStyle/>
            <a:p>
              <a:pPr marL="0" lvl="0" indent="0" algn="ctr" defTabSz="533400">
                <a:lnSpc>
                  <a:spcPct val="90000"/>
                </a:lnSpc>
                <a:spcBef>
                  <a:spcPct val="0"/>
                </a:spcBef>
                <a:spcAft>
                  <a:spcPct val="35000"/>
                </a:spcAft>
                <a:buNone/>
              </a:pPr>
              <a:r>
                <a:rPr lang="en-US"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Book Keeping and accounting</a:t>
              </a:r>
              <a:endParaRPr lang="en-IN"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1" name="Freeform: Shape 20">
              <a:extLst>
                <a:ext uri="{FF2B5EF4-FFF2-40B4-BE49-F238E27FC236}">
                  <a16:creationId xmlns:a16="http://schemas.microsoft.com/office/drawing/2014/main" id="{C41512E6-5F43-9631-2244-7382334FFC41}"/>
                </a:ext>
              </a:extLst>
            </p:cNvPr>
            <p:cNvSpPr/>
            <p:nvPr/>
          </p:nvSpPr>
          <p:spPr>
            <a:xfrm>
              <a:off x="8411798" y="3112479"/>
              <a:ext cx="1103011" cy="1267829"/>
            </a:xfrm>
            <a:custGeom>
              <a:avLst/>
              <a:gdLst>
                <a:gd name="connsiteX0" fmla="*/ 0 w 1267829"/>
                <a:gd name="connsiteY0" fmla="*/ 551506 h 1103011"/>
                <a:gd name="connsiteX1" fmla="*/ 275753 w 1267829"/>
                <a:gd name="connsiteY1" fmla="*/ 0 h 1103011"/>
                <a:gd name="connsiteX2" fmla="*/ 992076 w 1267829"/>
                <a:gd name="connsiteY2" fmla="*/ 0 h 1103011"/>
                <a:gd name="connsiteX3" fmla="*/ 1267829 w 1267829"/>
                <a:gd name="connsiteY3" fmla="*/ 551506 h 1103011"/>
                <a:gd name="connsiteX4" fmla="*/ 992076 w 1267829"/>
                <a:gd name="connsiteY4" fmla="*/ 1103011 h 1103011"/>
                <a:gd name="connsiteX5" fmla="*/ 275753 w 1267829"/>
                <a:gd name="connsiteY5" fmla="*/ 1103011 h 1103011"/>
                <a:gd name="connsiteX6" fmla="*/ 0 w 1267829"/>
                <a:gd name="connsiteY6" fmla="*/ 551506 h 11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829" h="1103011">
                  <a:moveTo>
                    <a:pt x="633914" y="0"/>
                  </a:moveTo>
                  <a:lnTo>
                    <a:pt x="1267829" y="239905"/>
                  </a:lnTo>
                  <a:lnTo>
                    <a:pt x="1267829" y="863106"/>
                  </a:lnTo>
                  <a:lnTo>
                    <a:pt x="633914" y="1103011"/>
                  </a:lnTo>
                  <a:lnTo>
                    <a:pt x="0" y="863106"/>
                  </a:lnTo>
                  <a:lnTo>
                    <a:pt x="0" y="239905"/>
                  </a:lnTo>
                  <a:lnTo>
                    <a:pt x="633914"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206176" tIns="231860" rIns="206176" bIns="231860" numCol="1" spcCol="1270" anchor="ctr" anchorCtr="0">
              <a:normAutofit/>
            </a:bodyPr>
            <a:lstStyle/>
            <a:p>
              <a:pPr marL="0" lvl="0" indent="0" algn="ctr" defTabSz="400050">
                <a:lnSpc>
                  <a:spcPct val="90000"/>
                </a:lnSpc>
                <a:spcBef>
                  <a:spcPct val="0"/>
                </a:spcBef>
                <a:spcAft>
                  <a:spcPct val="35000"/>
                </a:spcAft>
                <a:buNone/>
              </a:pPr>
              <a:r>
                <a:rPr lang="en-US"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Office space facility</a:t>
              </a:r>
              <a:endParaRPr lang="en-IN"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Freeform: Shape 22">
              <a:extLst>
                <a:ext uri="{FF2B5EF4-FFF2-40B4-BE49-F238E27FC236}">
                  <a16:creationId xmlns:a16="http://schemas.microsoft.com/office/drawing/2014/main" id="{67FADF18-C550-DEF3-FCD7-BF64CCBAA16C}"/>
                </a:ext>
              </a:extLst>
            </p:cNvPr>
            <p:cNvSpPr/>
            <p:nvPr/>
          </p:nvSpPr>
          <p:spPr>
            <a:xfrm>
              <a:off x="7220545" y="3112479"/>
              <a:ext cx="1103011" cy="1267829"/>
            </a:xfrm>
            <a:custGeom>
              <a:avLst/>
              <a:gdLst>
                <a:gd name="connsiteX0" fmla="*/ 0 w 1267829"/>
                <a:gd name="connsiteY0" fmla="*/ 551506 h 1103011"/>
                <a:gd name="connsiteX1" fmla="*/ 275753 w 1267829"/>
                <a:gd name="connsiteY1" fmla="*/ 0 h 1103011"/>
                <a:gd name="connsiteX2" fmla="*/ 992076 w 1267829"/>
                <a:gd name="connsiteY2" fmla="*/ 0 h 1103011"/>
                <a:gd name="connsiteX3" fmla="*/ 1267829 w 1267829"/>
                <a:gd name="connsiteY3" fmla="*/ 551506 h 1103011"/>
                <a:gd name="connsiteX4" fmla="*/ 992076 w 1267829"/>
                <a:gd name="connsiteY4" fmla="*/ 1103011 h 1103011"/>
                <a:gd name="connsiteX5" fmla="*/ 275753 w 1267829"/>
                <a:gd name="connsiteY5" fmla="*/ 1103011 h 1103011"/>
                <a:gd name="connsiteX6" fmla="*/ 0 w 1267829"/>
                <a:gd name="connsiteY6" fmla="*/ 551506 h 11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829" h="1103011">
                  <a:moveTo>
                    <a:pt x="633914" y="0"/>
                  </a:moveTo>
                  <a:lnTo>
                    <a:pt x="1267829" y="239905"/>
                  </a:lnTo>
                  <a:lnTo>
                    <a:pt x="1267829" y="863106"/>
                  </a:lnTo>
                  <a:lnTo>
                    <a:pt x="633914" y="1103011"/>
                  </a:lnTo>
                  <a:lnTo>
                    <a:pt x="0" y="863106"/>
                  </a:lnTo>
                  <a:lnTo>
                    <a:pt x="0" y="239905"/>
                  </a:lnTo>
                  <a:lnTo>
                    <a:pt x="633914"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71886" tIns="197570" rIns="171886" bIns="197570" numCol="1" spcCol="1270" anchor="ctr" anchorCtr="0">
              <a:noAutofit/>
            </a:bodyPr>
            <a:lstStyle/>
            <a:p>
              <a:pPr marL="0" lvl="0" indent="0" algn="ctr" defTabSz="488950">
                <a:lnSpc>
                  <a:spcPct val="90000"/>
                </a:lnSpc>
                <a:spcBef>
                  <a:spcPct val="0"/>
                </a:spcBef>
                <a:spcAft>
                  <a:spcPct val="35000"/>
                </a:spcAft>
                <a:buNone/>
              </a:pPr>
              <a:r>
                <a:rPr lang="en-US"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Nominee director/ secretary/ shareholder</a:t>
              </a:r>
              <a:endParaRPr lang="en-IN"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5" name="Freeform: Shape 24">
              <a:extLst>
                <a:ext uri="{FF2B5EF4-FFF2-40B4-BE49-F238E27FC236}">
                  <a16:creationId xmlns:a16="http://schemas.microsoft.com/office/drawing/2014/main" id="{5EE027B0-CB28-B5B6-50DF-0670B248FBDD}"/>
                </a:ext>
              </a:extLst>
            </p:cNvPr>
            <p:cNvSpPr/>
            <p:nvPr/>
          </p:nvSpPr>
          <p:spPr>
            <a:xfrm>
              <a:off x="7813889" y="4188612"/>
              <a:ext cx="1103011" cy="1267829"/>
            </a:xfrm>
            <a:custGeom>
              <a:avLst/>
              <a:gdLst>
                <a:gd name="connsiteX0" fmla="*/ 0 w 1267829"/>
                <a:gd name="connsiteY0" fmla="*/ 551506 h 1103011"/>
                <a:gd name="connsiteX1" fmla="*/ 275753 w 1267829"/>
                <a:gd name="connsiteY1" fmla="*/ 0 h 1103011"/>
                <a:gd name="connsiteX2" fmla="*/ 992076 w 1267829"/>
                <a:gd name="connsiteY2" fmla="*/ 0 h 1103011"/>
                <a:gd name="connsiteX3" fmla="*/ 1267829 w 1267829"/>
                <a:gd name="connsiteY3" fmla="*/ 551506 h 1103011"/>
                <a:gd name="connsiteX4" fmla="*/ 992076 w 1267829"/>
                <a:gd name="connsiteY4" fmla="*/ 1103011 h 1103011"/>
                <a:gd name="connsiteX5" fmla="*/ 275753 w 1267829"/>
                <a:gd name="connsiteY5" fmla="*/ 1103011 h 1103011"/>
                <a:gd name="connsiteX6" fmla="*/ 0 w 1267829"/>
                <a:gd name="connsiteY6" fmla="*/ 551506 h 11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829" h="1103011">
                  <a:moveTo>
                    <a:pt x="633914" y="0"/>
                  </a:moveTo>
                  <a:lnTo>
                    <a:pt x="1267829" y="239905"/>
                  </a:lnTo>
                  <a:lnTo>
                    <a:pt x="1267829" y="863106"/>
                  </a:lnTo>
                  <a:lnTo>
                    <a:pt x="633914" y="1103011"/>
                  </a:lnTo>
                  <a:lnTo>
                    <a:pt x="0" y="863106"/>
                  </a:lnTo>
                  <a:lnTo>
                    <a:pt x="0" y="239905"/>
                  </a:lnTo>
                  <a:lnTo>
                    <a:pt x="633914"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206176" tIns="231860" rIns="206176" bIns="231860" numCol="1" spcCol="1270" anchor="ctr" anchorCtr="0">
              <a:normAutofit/>
            </a:bodyPr>
            <a:lstStyle/>
            <a:p>
              <a:pPr marL="0" lvl="0" indent="0" algn="ctr" defTabSz="400050">
                <a:lnSpc>
                  <a:spcPct val="90000"/>
                </a:lnSpc>
                <a:spcBef>
                  <a:spcPct val="0"/>
                </a:spcBef>
                <a:spcAft>
                  <a:spcPct val="35000"/>
                </a:spcAft>
                <a:buNone/>
              </a:pPr>
              <a:r>
                <a:rPr lang="en-US"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Visa and Immigration</a:t>
              </a:r>
              <a:endParaRPr lang="en-IN"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7" name="Freeform: Shape 26">
              <a:extLst>
                <a:ext uri="{FF2B5EF4-FFF2-40B4-BE49-F238E27FC236}">
                  <a16:creationId xmlns:a16="http://schemas.microsoft.com/office/drawing/2014/main" id="{35323910-98E6-34D8-4850-23D82400A38F}"/>
                </a:ext>
              </a:extLst>
            </p:cNvPr>
            <p:cNvSpPr/>
            <p:nvPr/>
          </p:nvSpPr>
          <p:spPr>
            <a:xfrm>
              <a:off x="9005142" y="4188612"/>
              <a:ext cx="1103011" cy="1267829"/>
            </a:xfrm>
            <a:custGeom>
              <a:avLst/>
              <a:gdLst>
                <a:gd name="connsiteX0" fmla="*/ 0 w 1267829"/>
                <a:gd name="connsiteY0" fmla="*/ 551506 h 1103011"/>
                <a:gd name="connsiteX1" fmla="*/ 275753 w 1267829"/>
                <a:gd name="connsiteY1" fmla="*/ 0 h 1103011"/>
                <a:gd name="connsiteX2" fmla="*/ 992076 w 1267829"/>
                <a:gd name="connsiteY2" fmla="*/ 0 h 1103011"/>
                <a:gd name="connsiteX3" fmla="*/ 1267829 w 1267829"/>
                <a:gd name="connsiteY3" fmla="*/ 551506 h 1103011"/>
                <a:gd name="connsiteX4" fmla="*/ 992076 w 1267829"/>
                <a:gd name="connsiteY4" fmla="*/ 1103011 h 1103011"/>
                <a:gd name="connsiteX5" fmla="*/ 275753 w 1267829"/>
                <a:gd name="connsiteY5" fmla="*/ 1103011 h 1103011"/>
                <a:gd name="connsiteX6" fmla="*/ 0 w 1267829"/>
                <a:gd name="connsiteY6" fmla="*/ 551506 h 11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829" h="1103011">
                  <a:moveTo>
                    <a:pt x="633914" y="0"/>
                  </a:moveTo>
                  <a:lnTo>
                    <a:pt x="1267829" y="239905"/>
                  </a:lnTo>
                  <a:lnTo>
                    <a:pt x="1267829" y="863106"/>
                  </a:lnTo>
                  <a:lnTo>
                    <a:pt x="633914" y="1103011"/>
                  </a:lnTo>
                  <a:lnTo>
                    <a:pt x="0" y="863106"/>
                  </a:lnTo>
                  <a:lnTo>
                    <a:pt x="0" y="239905"/>
                  </a:lnTo>
                  <a:lnTo>
                    <a:pt x="633914"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71886" tIns="197570" rIns="171886" bIns="197570" numCol="1" spcCol="1270" anchor="ctr" anchorCtr="0">
              <a:normAutofit/>
            </a:bodyPr>
            <a:lstStyle/>
            <a:p>
              <a:pPr marL="0" lvl="0" indent="0" algn="ctr" defTabSz="533400">
                <a:lnSpc>
                  <a:spcPct val="90000"/>
                </a:lnSpc>
                <a:spcBef>
                  <a:spcPct val="0"/>
                </a:spcBef>
                <a:spcAft>
                  <a:spcPct val="35000"/>
                </a:spcAft>
                <a:buNone/>
              </a:pPr>
              <a:r>
                <a:rPr lang="en-US"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Secretarial services</a:t>
              </a:r>
              <a:endParaRPr lang="en-IN"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8" name="Freeform: Shape 27">
              <a:extLst>
                <a:ext uri="{FF2B5EF4-FFF2-40B4-BE49-F238E27FC236}">
                  <a16:creationId xmlns:a16="http://schemas.microsoft.com/office/drawing/2014/main" id="{85EDFCA8-183B-77C7-4838-9FD0D95B16F9}"/>
                </a:ext>
              </a:extLst>
            </p:cNvPr>
            <p:cNvSpPr/>
            <p:nvPr/>
          </p:nvSpPr>
          <p:spPr>
            <a:xfrm>
              <a:off x="8411798" y="5264746"/>
              <a:ext cx="1103012" cy="1267829"/>
            </a:xfrm>
            <a:custGeom>
              <a:avLst/>
              <a:gdLst>
                <a:gd name="connsiteX0" fmla="*/ 0 w 1267829"/>
                <a:gd name="connsiteY0" fmla="*/ 551506 h 1103011"/>
                <a:gd name="connsiteX1" fmla="*/ 275753 w 1267829"/>
                <a:gd name="connsiteY1" fmla="*/ 0 h 1103011"/>
                <a:gd name="connsiteX2" fmla="*/ 992076 w 1267829"/>
                <a:gd name="connsiteY2" fmla="*/ 0 h 1103011"/>
                <a:gd name="connsiteX3" fmla="*/ 1267829 w 1267829"/>
                <a:gd name="connsiteY3" fmla="*/ 551506 h 1103011"/>
                <a:gd name="connsiteX4" fmla="*/ 992076 w 1267829"/>
                <a:gd name="connsiteY4" fmla="*/ 1103011 h 1103011"/>
                <a:gd name="connsiteX5" fmla="*/ 275753 w 1267829"/>
                <a:gd name="connsiteY5" fmla="*/ 1103011 h 1103011"/>
                <a:gd name="connsiteX6" fmla="*/ 0 w 1267829"/>
                <a:gd name="connsiteY6" fmla="*/ 551506 h 11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829" h="1103011">
                  <a:moveTo>
                    <a:pt x="633914" y="0"/>
                  </a:moveTo>
                  <a:lnTo>
                    <a:pt x="1267829" y="239905"/>
                  </a:lnTo>
                  <a:lnTo>
                    <a:pt x="1267829" y="863106"/>
                  </a:lnTo>
                  <a:lnTo>
                    <a:pt x="633914" y="1103011"/>
                  </a:lnTo>
                  <a:lnTo>
                    <a:pt x="0" y="863106"/>
                  </a:lnTo>
                  <a:lnTo>
                    <a:pt x="0" y="239905"/>
                  </a:lnTo>
                  <a:lnTo>
                    <a:pt x="633914"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206176" tIns="231860" rIns="206177" bIns="231860" numCol="1" spcCol="1270" anchor="ctr" anchorCtr="0">
              <a:normAutofit/>
            </a:bodyPr>
            <a:lstStyle/>
            <a:p>
              <a:pPr marL="0" lvl="0" indent="0" algn="ctr" defTabSz="400050">
                <a:lnSpc>
                  <a:spcPct val="90000"/>
                </a:lnSpc>
                <a:spcBef>
                  <a:spcPct val="0"/>
                </a:spcBef>
                <a:spcAft>
                  <a:spcPct val="35000"/>
                </a:spcAft>
                <a:buNone/>
              </a:pPr>
              <a:r>
                <a:rPr lang="en-US"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Bank account opening</a:t>
              </a:r>
              <a:endParaRPr lang="en-IN"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0" name="Freeform: Shape 29">
              <a:extLst>
                <a:ext uri="{FF2B5EF4-FFF2-40B4-BE49-F238E27FC236}">
                  <a16:creationId xmlns:a16="http://schemas.microsoft.com/office/drawing/2014/main" id="{258A9110-A4CC-FAA8-1C43-1674C08007AF}"/>
                </a:ext>
              </a:extLst>
            </p:cNvPr>
            <p:cNvSpPr/>
            <p:nvPr/>
          </p:nvSpPr>
          <p:spPr>
            <a:xfrm>
              <a:off x="7220545" y="5264747"/>
              <a:ext cx="1103011" cy="1267829"/>
            </a:xfrm>
            <a:custGeom>
              <a:avLst/>
              <a:gdLst>
                <a:gd name="connsiteX0" fmla="*/ 0 w 1267829"/>
                <a:gd name="connsiteY0" fmla="*/ 551506 h 1103011"/>
                <a:gd name="connsiteX1" fmla="*/ 275753 w 1267829"/>
                <a:gd name="connsiteY1" fmla="*/ 0 h 1103011"/>
                <a:gd name="connsiteX2" fmla="*/ 992076 w 1267829"/>
                <a:gd name="connsiteY2" fmla="*/ 0 h 1103011"/>
                <a:gd name="connsiteX3" fmla="*/ 1267829 w 1267829"/>
                <a:gd name="connsiteY3" fmla="*/ 551506 h 1103011"/>
                <a:gd name="connsiteX4" fmla="*/ 992076 w 1267829"/>
                <a:gd name="connsiteY4" fmla="*/ 1103011 h 1103011"/>
                <a:gd name="connsiteX5" fmla="*/ 275753 w 1267829"/>
                <a:gd name="connsiteY5" fmla="*/ 1103011 h 1103011"/>
                <a:gd name="connsiteX6" fmla="*/ 0 w 1267829"/>
                <a:gd name="connsiteY6" fmla="*/ 551506 h 11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829" h="1103011">
                  <a:moveTo>
                    <a:pt x="633914" y="0"/>
                  </a:moveTo>
                  <a:lnTo>
                    <a:pt x="1267829" y="239905"/>
                  </a:lnTo>
                  <a:lnTo>
                    <a:pt x="1267829" y="863106"/>
                  </a:lnTo>
                  <a:lnTo>
                    <a:pt x="633914" y="1103011"/>
                  </a:lnTo>
                  <a:lnTo>
                    <a:pt x="0" y="863106"/>
                  </a:lnTo>
                  <a:lnTo>
                    <a:pt x="0" y="239905"/>
                  </a:lnTo>
                  <a:lnTo>
                    <a:pt x="633914"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71886" tIns="197570" rIns="171886" bIns="197570" numCol="1" spcCol="1270" anchor="ctr" anchorCtr="0">
              <a:normAutofit/>
            </a:bodyPr>
            <a:lstStyle/>
            <a:p>
              <a:pPr marL="0" lvl="0" indent="0" algn="ctr" defTabSz="444500">
                <a:lnSpc>
                  <a:spcPct val="90000"/>
                </a:lnSpc>
                <a:spcBef>
                  <a:spcPct val="0"/>
                </a:spcBef>
                <a:spcAft>
                  <a:spcPct val="35000"/>
                </a:spcAft>
                <a:buNone/>
              </a:pPr>
              <a:r>
                <a:rPr lang="en-US"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HR and Payroll management</a:t>
              </a:r>
              <a:endParaRPr lang="en-IN" sz="1800" kern="1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71132129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People sitting on blue chairs">
            <a:extLst>
              <a:ext uri="{FF2B5EF4-FFF2-40B4-BE49-F238E27FC236}">
                <a16:creationId xmlns:a16="http://schemas.microsoft.com/office/drawing/2014/main" id="{B4BF3F46-AC45-4F42-8C4F-14ADF054A0B0}"/>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0" y="0"/>
            <a:ext cx="4059936" cy="6858000"/>
          </a:xfrm>
          <a:prstGeom prst="rect">
            <a:avLst/>
          </a:prstGeom>
        </p:spPr>
      </p:pic>
      <p:sp>
        <p:nvSpPr>
          <p:cNvPr id="51" name="Rectangle 50">
            <a:extLst>
              <a:ext uri="{FF2B5EF4-FFF2-40B4-BE49-F238E27FC236}">
                <a16:creationId xmlns:a16="http://schemas.microsoft.com/office/drawing/2014/main" id="{B06356A7-BC08-444B-AFEB-CA38356ABC90}"/>
              </a:ext>
            </a:extLst>
          </p:cNvPr>
          <p:cNvSpPr/>
          <p:nvPr/>
        </p:nvSpPr>
        <p:spPr bwMode="white">
          <a:xfrm>
            <a:off x="0" y="0"/>
            <a:ext cx="4059936" cy="6858000"/>
          </a:xfrm>
          <a:prstGeom prst="rect">
            <a:avLst/>
          </a:prstGeom>
          <a:gradFill>
            <a:gsLst>
              <a:gs pos="100000">
                <a:schemeClr val="accent1">
                  <a:lumMod val="75000"/>
                  <a:lumOff val="25000"/>
                  <a:alpha val="34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spcBef>
                <a:spcPts val="0"/>
              </a:spcBef>
              <a:spcAft>
                <a:spcPts val="600"/>
              </a:spcAft>
            </a:pPr>
            <a:endParaRPr lang="en-US" sz="1800" dirty="0"/>
          </a:p>
        </p:txBody>
      </p:sp>
      <p:sp>
        <p:nvSpPr>
          <p:cNvPr id="3" name="Title 2">
            <a:extLst>
              <a:ext uri="{FF2B5EF4-FFF2-40B4-BE49-F238E27FC236}">
                <a16:creationId xmlns:a16="http://schemas.microsoft.com/office/drawing/2014/main" id="{D3C2D909-5CF2-AD44-9946-7DDBDB96975D}"/>
              </a:ext>
            </a:extLst>
          </p:cNvPr>
          <p:cNvSpPr>
            <a:spLocks noGrp="1"/>
          </p:cNvSpPr>
          <p:nvPr>
            <p:ph type="title"/>
          </p:nvPr>
        </p:nvSpPr>
        <p:spPr/>
        <p:txBody>
          <a:bodyPr anchor="ctr"/>
          <a:lstStyle/>
          <a:p>
            <a:r>
              <a:rPr lang="en-US" dirty="0">
                <a:latin typeface="Calibri" panose="020F0502020204030204" pitchFamily="34" charset="0"/>
                <a:ea typeface="Calibri" panose="020F0502020204030204" pitchFamily="34" charset="0"/>
                <a:cs typeface="Calibri" panose="020F0502020204030204" pitchFamily="34" charset="0"/>
              </a:rPr>
              <a:t>Accounting &amp; Finance Outsourcing</a:t>
            </a:r>
          </a:p>
        </p:txBody>
      </p:sp>
      <p:sp>
        <p:nvSpPr>
          <p:cNvPr id="4" name="Content Placeholder 3">
            <a:extLst>
              <a:ext uri="{FF2B5EF4-FFF2-40B4-BE49-F238E27FC236}">
                <a16:creationId xmlns:a16="http://schemas.microsoft.com/office/drawing/2014/main" id="{7C674095-984E-5F41-81E2-A808C5254F4B}"/>
              </a:ext>
            </a:extLst>
          </p:cNvPr>
          <p:cNvSpPr>
            <a:spLocks noGrp="1"/>
          </p:cNvSpPr>
          <p:nvPr>
            <p:ph idx="1"/>
          </p:nvPr>
        </p:nvSpPr>
        <p:spPr/>
        <p:txBody>
          <a:bodyPr anchor="t"/>
          <a:lstStyle/>
          <a:p>
            <a:pPr algn="just"/>
            <a:r>
              <a:rPr lang="en-US" sz="1600" dirty="0">
                <a:solidFill>
                  <a:schemeClr val="accent1"/>
                </a:solidFill>
              </a:rPr>
              <a:t>The firm has rich experience in delivering comprehensive solutions to its clients in all their transaction-based affairs. The services offered by the firm include the following:</a:t>
            </a:r>
          </a:p>
          <a:p>
            <a:endParaRPr lang="en-US" dirty="0">
              <a:solidFill>
                <a:schemeClr val="accent1"/>
              </a:solidFill>
            </a:endParaRPr>
          </a:p>
          <a:p>
            <a:endParaRPr lang="en-US" dirty="0">
              <a:solidFill>
                <a:schemeClr val="accent1"/>
              </a:solidFill>
            </a:endParaRPr>
          </a:p>
        </p:txBody>
      </p:sp>
      <p:graphicFrame>
        <p:nvGraphicFramePr>
          <p:cNvPr id="7" name="Table 7">
            <a:extLst>
              <a:ext uri="{FF2B5EF4-FFF2-40B4-BE49-F238E27FC236}">
                <a16:creationId xmlns:a16="http://schemas.microsoft.com/office/drawing/2014/main" id="{22BFC0C8-8690-C94B-98A3-17EE93EAD6FD}"/>
              </a:ext>
            </a:extLst>
          </p:cNvPr>
          <p:cNvGraphicFramePr>
            <a:graphicFrameLocks noGrp="1"/>
          </p:cNvGraphicFramePr>
          <p:nvPr>
            <p:extLst>
              <p:ext uri="{D42A27DB-BD31-4B8C-83A1-F6EECF244321}">
                <p14:modId xmlns:p14="http://schemas.microsoft.com/office/powerpoint/2010/main" val="815349597"/>
              </p:ext>
            </p:extLst>
          </p:nvPr>
        </p:nvGraphicFramePr>
        <p:xfrm>
          <a:off x="4800600" y="1592022"/>
          <a:ext cx="6842127" cy="4210062"/>
        </p:xfrm>
        <a:graphic>
          <a:graphicData uri="http://schemas.openxmlformats.org/drawingml/2006/table">
            <a:tbl>
              <a:tblPr>
                <a:tableStyleId>{3B4B98B0-60AC-42C2-AFA5-B58CD77FA1E5}</a:tableStyleId>
              </a:tblPr>
              <a:tblGrid>
                <a:gridCol w="2280709">
                  <a:extLst>
                    <a:ext uri="{9D8B030D-6E8A-4147-A177-3AD203B41FA5}">
                      <a16:colId xmlns:a16="http://schemas.microsoft.com/office/drawing/2014/main" val="2662935342"/>
                    </a:ext>
                  </a:extLst>
                </a:gridCol>
                <a:gridCol w="2280709">
                  <a:extLst>
                    <a:ext uri="{9D8B030D-6E8A-4147-A177-3AD203B41FA5}">
                      <a16:colId xmlns:a16="http://schemas.microsoft.com/office/drawing/2014/main" val="2502508685"/>
                    </a:ext>
                  </a:extLst>
                </a:gridCol>
                <a:gridCol w="2280709">
                  <a:extLst>
                    <a:ext uri="{9D8B030D-6E8A-4147-A177-3AD203B41FA5}">
                      <a16:colId xmlns:a16="http://schemas.microsoft.com/office/drawing/2014/main" val="3472359680"/>
                    </a:ext>
                  </a:extLst>
                </a:gridCol>
              </a:tblGrid>
              <a:tr h="1403354">
                <a:tc>
                  <a:txBody>
                    <a:bodyPr/>
                    <a:lstStyle/>
                    <a:p>
                      <a:pPr algn="ctr"/>
                      <a:r>
                        <a:rPr lang="en-US" sz="1400" dirty="0">
                          <a:solidFill>
                            <a:schemeClr val="accent1"/>
                          </a:solidFill>
                        </a:rPr>
                        <a:t>Virtual official Services</a:t>
                      </a:r>
                    </a:p>
                  </a:txBody>
                  <a:tcPr marT="365760" anchor="ctr">
                    <a:lnL>
                      <a:noFill/>
                    </a:lnL>
                    <a:lnR w="6350" cap="flat" cmpd="sng" algn="ctr">
                      <a:solidFill>
                        <a:schemeClr val="accent1"/>
                      </a:solidFill>
                      <a:prstDash val="solid"/>
                      <a:round/>
                      <a:headEnd type="none" w="med" len="med"/>
                      <a:tailEnd type="none" w="med" len="med"/>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Book Keeping Services</a:t>
                      </a:r>
                    </a:p>
                  </a:txBody>
                  <a:tcPr marT="36576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Invoice Processing Services</a:t>
                      </a:r>
                    </a:p>
                  </a:txBody>
                  <a:tcPr marT="365760" anchor="ctr">
                    <a:lnL w="6350" cap="flat" cmpd="sng" algn="ctr">
                      <a:solidFill>
                        <a:schemeClr val="accent1"/>
                      </a:solidFill>
                      <a:prstDash val="solid"/>
                      <a:round/>
                      <a:headEnd type="none" w="med" len="med"/>
                      <a:tailEnd type="none" w="med" len="med"/>
                    </a:lnL>
                    <a:lnR>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0660742"/>
                  </a:ext>
                </a:extLst>
              </a:tr>
              <a:tr h="14033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Payment Processing Services</a:t>
                      </a:r>
                    </a:p>
                  </a:txBody>
                  <a:tcPr marT="365760" anchor="ctr">
                    <a:lnL>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Fixed Asset Management Services</a:t>
                      </a:r>
                    </a:p>
                  </a:txBody>
                  <a:tcPr marT="36576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Taxation &amp; Substitute Preparation Services</a:t>
                      </a:r>
                    </a:p>
                  </a:txBody>
                  <a:tcPr marT="365760" anchor="ctr">
                    <a:lnL w="6350" cap="flat" cmpd="sng" algn="ctr">
                      <a:solidFill>
                        <a:schemeClr val="accent1"/>
                      </a:solidFill>
                      <a:prstDash val="solid"/>
                      <a:round/>
                      <a:headEnd type="none" w="med" len="med"/>
                      <a:tailEnd type="none" w="med" len="med"/>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8889723"/>
                  </a:ext>
                </a:extLst>
              </a:tr>
              <a:tr h="1403354">
                <a:tc>
                  <a:txBody>
                    <a:bodyPr/>
                    <a:lstStyle/>
                    <a:p>
                      <a:pPr marL="0" marR="0" lvl="0" indent="0" algn="l" defTabSz="914400" rtl="0" eaLnBrk="1" fontAlgn="auto" latinLnBrk="0" hangingPunct="1">
                        <a:lnSpc>
                          <a:spcPct val="100000"/>
                        </a:lnSpc>
                        <a:spcBef>
                          <a:spcPts val="0"/>
                        </a:spcBef>
                        <a:spcAft>
                          <a:spcPts val="0"/>
                        </a:spcAft>
                        <a:buClrTx/>
                        <a:buSzTx/>
                        <a:buFontTx/>
                        <a:buNone/>
                        <a:tabLst>
                          <a:tab pos="87313" algn="l"/>
                        </a:tabLst>
                        <a:defRPr/>
                      </a:pPr>
                      <a:r>
                        <a:rPr lang="en-US" sz="1400" dirty="0">
                          <a:solidFill>
                            <a:schemeClr val="accent1"/>
                          </a:solidFill>
                        </a:rPr>
                        <a:t>        Compliances</a:t>
                      </a:r>
                    </a:p>
                  </a:txBody>
                  <a:tcPr marT="365760" anchor="ctr">
                    <a:lnL>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Payroll Processing Services</a:t>
                      </a:r>
                    </a:p>
                  </a:txBody>
                  <a:tcPr marT="36576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Professional Manpower Outsourcing</a:t>
                      </a:r>
                    </a:p>
                  </a:txBody>
                  <a:tcPr marT="365760" anchor="ctr">
                    <a:lnL w="6350" cap="flat" cmpd="sng" algn="ctr">
                      <a:solidFill>
                        <a:schemeClr val="accent1"/>
                      </a:solidFill>
                      <a:prstDash val="solid"/>
                      <a:round/>
                      <a:headEnd type="none" w="med" len="med"/>
                      <a:tailEnd type="none" w="med" len="med"/>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2850774"/>
                  </a:ext>
                </a:extLst>
              </a:tr>
            </a:tbl>
          </a:graphicData>
        </a:graphic>
      </p:graphicFrame>
      <p:grpSp>
        <p:nvGrpSpPr>
          <p:cNvPr id="9" name="Group 8">
            <a:extLst>
              <a:ext uri="{FF2B5EF4-FFF2-40B4-BE49-F238E27FC236}">
                <a16:creationId xmlns:a16="http://schemas.microsoft.com/office/drawing/2014/main" id="{DAE53727-3CBC-6C4E-B7C6-C0AA8CDA1122}"/>
              </a:ext>
            </a:extLst>
          </p:cNvPr>
          <p:cNvGrpSpPr>
            <a:grpSpLocks noChangeAspect="1"/>
          </p:cNvGrpSpPr>
          <p:nvPr/>
        </p:nvGrpSpPr>
        <p:grpSpPr bwMode="gray">
          <a:xfrm>
            <a:off x="7997939" y="1776248"/>
            <a:ext cx="253772" cy="253772"/>
            <a:chOff x="982662" y="3868738"/>
            <a:chExt cx="269875" cy="269875"/>
          </a:xfrm>
        </p:grpSpPr>
        <p:sp>
          <p:nvSpPr>
            <p:cNvPr id="10" name="Oval 16">
              <a:extLst>
                <a:ext uri="{FF2B5EF4-FFF2-40B4-BE49-F238E27FC236}">
                  <a16:creationId xmlns:a16="http://schemas.microsoft.com/office/drawing/2014/main" id="{5A56EB1F-1C01-B941-A0CA-C86C5B03B252}"/>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latin typeface="Arial" panose="020B0604020202020204" pitchFamily="34" charset="0"/>
                <a:cs typeface="Arial" panose="020B0604020202020204" pitchFamily="34" charset="0"/>
              </a:endParaRPr>
            </a:p>
          </p:txBody>
        </p:sp>
        <p:sp>
          <p:nvSpPr>
            <p:cNvPr id="11" name="Freeform 17">
              <a:extLst>
                <a:ext uri="{FF2B5EF4-FFF2-40B4-BE49-F238E27FC236}">
                  <a16:creationId xmlns:a16="http://schemas.microsoft.com/office/drawing/2014/main" id="{385E04FB-6D91-F14B-BABD-8D6103A2CFC6}"/>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02D707C0-2B91-A244-9A0A-76F283F6976A}"/>
              </a:ext>
            </a:extLst>
          </p:cNvPr>
          <p:cNvGrpSpPr>
            <a:grpSpLocks noChangeAspect="1"/>
          </p:cNvGrpSpPr>
          <p:nvPr/>
        </p:nvGrpSpPr>
        <p:grpSpPr bwMode="gray">
          <a:xfrm>
            <a:off x="5649209" y="1776248"/>
            <a:ext cx="253772" cy="253772"/>
            <a:chOff x="982662" y="3868738"/>
            <a:chExt cx="269875" cy="269875"/>
          </a:xfrm>
        </p:grpSpPr>
        <p:sp>
          <p:nvSpPr>
            <p:cNvPr id="13" name="Oval 16">
              <a:extLst>
                <a:ext uri="{FF2B5EF4-FFF2-40B4-BE49-F238E27FC236}">
                  <a16:creationId xmlns:a16="http://schemas.microsoft.com/office/drawing/2014/main" id="{81776463-4300-FD41-8BB9-271501EB42D2}"/>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latin typeface="Arial" panose="020B0604020202020204" pitchFamily="34" charset="0"/>
                <a:cs typeface="Arial" panose="020B0604020202020204" pitchFamily="34" charset="0"/>
              </a:endParaRPr>
            </a:p>
          </p:txBody>
        </p:sp>
        <p:sp>
          <p:nvSpPr>
            <p:cNvPr id="14" name="Freeform 17">
              <a:extLst>
                <a:ext uri="{FF2B5EF4-FFF2-40B4-BE49-F238E27FC236}">
                  <a16:creationId xmlns:a16="http://schemas.microsoft.com/office/drawing/2014/main" id="{474E2645-FA65-1940-9840-AB583998D5F5}"/>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6F1585F4-7868-D045-8DFD-ED81FC1C8CA8}"/>
              </a:ext>
            </a:extLst>
          </p:cNvPr>
          <p:cNvGrpSpPr>
            <a:grpSpLocks noChangeAspect="1"/>
          </p:cNvGrpSpPr>
          <p:nvPr/>
        </p:nvGrpSpPr>
        <p:grpSpPr bwMode="gray">
          <a:xfrm>
            <a:off x="10351669" y="1776248"/>
            <a:ext cx="253772" cy="253772"/>
            <a:chOff x="982662" y="3868738"/>
            <a:chExt cx="269875" cy="269875"/>
          </a:xfrm>
        </p:grpSpPr>
        <p:sp>
          <p:nvSpPr>
            <p:cNvPr id="16" name="Oval 16">
              <a:extLst>
                <a:ext uri="{FF2B5EF4-FFF2-40B4-BE49-F238E27FC236}">
                  <a16:creationId xmlns:a16="http://schemas.microsoft.com/office/drawing/2014/main" id="{51410679-BD32-7E40-9AB5-23FD172F0230}"/>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latin typeface="Arial" panose="020B0604020202020204" pitchFamily="34" charset="0"/>
                <a:cs typeface="Arial" panose="020B0604020202020204" pitchFamily="34" charset="0"/>
              </a:endParaRPr>
            </a:p>
          </p:txBody>
        </p:sp>
        <p:sp>
          <p:nvSpPr>
            <p:cNvPr id="17" name="Freeform 17">
              <a:extLst>
                <a:ext uri="{FF2B5EF4-FFF2-40B4-BE49-F238E27FC236}">
                  <a16:creationId xmlns:a16="http://schemas.microsoft.com/office/drawing/2014/main" id="{BD8FCD6A-F614-9A42-A942-C96499F67FFD}"/>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FA524D26-6435-D947-AF7F-C4ED6A0161A9}"/>
              </a:ext>
            </a:extLst>
          </p:cNvPr>
          <p:cNvGrpSpPr>
            <a:grpSpLocks noChangeAspect="1"/>
          </p:cNvGrpSpPr>
          <p:nvPr/>
        </p:nvGrpSpPr>
        <p:grpSpPr bwMode="gray">
          <a:xfrm>
            <a:off x="7997939" y="3253057"/>
            <a:ext cx="253772" cy="253772"/>
            <a:chOff x="982662" y="3868738"/>
            <a:chExt cx="269875" cy="269875"/>
          </a:xfrm>
        </p:grpSpPr>
        <p:sp>
          <p:nvSpPr>
            <p:cNvPr id="19" name="Oval 16">
              <a:extLst>
                <a:ext uri="{FF2B5EF4-FFF2-40B4-BE49-F238E27FC236}">
                  <a16:creationId xmlns:a16="http://schemas.microsoft.com/office/drawing/2014/main" id="{58404028-92B4-924C-AC3B-4AB7518543F5}"/>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latin typeface="Arial" panose="020B0604020202020204" pitchFamily="34" charset="0"/>
                <a:cs typeface="Arial" panose="020B0604020202020204" pitchFamily="34" charset="0"/>
              </a:endParaRPr>
            </a:p>
          </p:txBody>
        </p:sp>
        <p:sp>
          <p:nvSpPr>
            <p:cNvPr id="20" name="Freeform 17">
              <a:extLst>
                <a:ext uri="{FF2B5EF4-FFF2-40B4-BE49-F238E27FC236}">
                  <a16:creationId xmlns:a16="http://schemas.microsoft.com/office/drawing/2014/main" id="{106C55E9-EFBE-A74E-B60C-63A5BE8C72DC}"/>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42C6623E-7592-1749-B7AD-02087B060FB5}"/>
              </a:ext>
            </a:extLst>
          </p:cNvPr>
          <p:cNvGrpSpPr>
            <a:grpSpLocks noChangeAspect="1"/>
          </p:cNvGrpSpPr>
          <p:nvPr/>
        </p:nvGrpSpPr>
        <p:grpSpPr bwMode="gray">
          <a:xfrm>
            <a:off x="5649209" y="3253057"/>
            <a:ext cx="253772" cy="253772"/>
            <a:chOff x="982662" y="3868738"/>
            <a:chExt cx="269875" cy="269875"/>
          </a:xfrm>
        </p:grpSpPr>
        <p:sp>
          <p:nvSpPr>
            <p:cNvPr id="22" name="Oval 16">
              <a:extLst>
                <a:ext uri="{FF2B5EF4-FFF2-40B4-BE49-F238E27FC236}">
                  <a16:creationId xmlns:a16="http://schemas.microsoft.com/office/drawing/2014/main" id="{D1205107-70DD-3A40-914D-9FC5152C4332}"/>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latin typeface="Arial" panose="020B0604020202020204" pitchFamily="34" charset="0"/>
                <a:cs typeface="Arial" panose="020B0604020202020204" pitchFamily="34" charset="0"/>
              </a:endParaRPr>
            </a:p>
          </p:txBody>
        </p:sp>
        <p:sp>
          <p:nvSpPr>
            <p:cNvPr id="23" name="Freeform 17">
              <a:extLst>
                <a:ext uri="{FF2B5EF4-FFF2-40B4-BE49-F238E27FC236}">
                  <a16:creationId xmlns:a16="http://schemas.microsoft.com/office/drawing/2014/main" id="{33D75B89-0B24-9D41-8A69-81F651682FE8}"/>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B4AC18D0-4EAC-5848-BB94-35288EE807BE}"/>
              </a:ext>
            </a:extLst>
          </p:cNvPr>
          <p:cNvGrpSpPr>
            <a:grpSpLocks noChangeAspect="1"/>
          </p:cNvGrpSpPr>
          <p:nvPr/>
        </p:nvGrpSpPr>
        <p:grpSpPr bwMode="gray">
          <a:xfrm>
            <a:off x="10351669" y="3253057"/>
            <a:ext cx="253772" cy="253772"/>
            <a:chOff x="982662" y="3868738"/>
            <a:chExt cx="269875" cy="269875"/>
          </a:xfrm>
        </p:grpSpPr>
        <p:sp>
          <p:nvSpPr>
            <p:cNvPr id="25" name="Oval 16">
              <a:extLst>
                <a:ext uri="{FF2B5EF4-FFF2-40B4-BE49-F238E27FC236}">
                  <a16:creationId xmlns:a16="http://schemas.microsoft.com/office/drawing/2014/main" id="{F7939FA0-2CBB-2641-B6A7-D447D47EF675}"/>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latin typeface="Arial" panose="020B0604020202020204" pitchFamily="34" charset="0"/>
                <a:cs typeface="Arial" panose="020B0604020202020204" pitchFamily="34" charset="0"/>
              </a:endParaRPr>
            </a:p>
          </p:txBody>
        </p:sp>
        <p:sp>
          <p:nvSpPr>
            <p:cNvPr id="26" name="Freeform 17">
              <a:extLst>
                <a:ext uri="{FF2B5EF4-FFF2-40B4-BE49-F238E27FC236}">
                  <a16:creationId xmlns:a16="http://schemas.microsoft.com/office/drawing/2014/main" id="{EA747EFF-71A7-3A42-9CC4-9223BA589E0F}"/>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8253E5BF-85A7-894E-BF15-4394DD30212E}"/>
              </a:ext>
            </a:extLst>
          </p:cNvPr>
          <p:cNvGrpSpPr>
            <a:grpSpLocks noChangeAspect="1"/>
          </p:cNvGrpSpPr>
          <p:nvPr/>
        </p:nvGrpSpPr>
        <p:grpSpPr bwMode="gray">
          <a:xfrm>
            <a:off x="7997939" y="4611522"/>
            <a:ext cx="253772" cy="253772"/>
            <a:chOff x="982662" y="3868738"/>
            <a:chExt cx="269875" cy="269875"/>
          </a:xfrm>
        </p:grpSpPr>
        <p:sp>
          <p:nvSpPr>
            <p:cNvPr id="28" name="Oval 16">
              <a:extLst>
                <a:ext uri="{FF2B5EF4-FFF2-40B4-BE49-F238E27FC236}">
                  <a16:creationId xmlns:a16="http://schemas.microsoft.com/office/drawing/2014/main" id="{7F6D756B-2E87-404F-8809-112354F5C4F5}"/>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latin typeface="Arial" panose="020B0604020202020204" pitchFamily="34" charset="0"/>
                <a:cs typeface="Arial" panose="020B0604020202020204" pitchFamily="34" charset="0"/>
              </a:endParaRPr>
            </a:p>
          </p:txBody>
        </p:sp>
        <p:sp>
          <p:nvSpPr>
            <p:cNvPr id="29" name="Freeform 17">
              <a:extLst>
                <a:ext uri="{FF2B5EF4-FFF2-40B4-BE49-F238E27FC236}">
                  <a16:creationId xmlns:a16="http://schemas.microsoft.com/office/drawing/2014/main" id="{E097922A-BC9C-1F49-BF6E-8AE36C327B76}"/>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E344499E-3C57-DE42-92B9-EECC42D21ACD}"/>
              </a:ext>
            </a:extLst>
          </p:cNvPr>
          <p:cNvGrpSpPr>
            <a:grpSpLocks noChangeAspect="1"/>
          </p:cNvGrpSpPr>
          <p:nvPr/>
        </p:nvGrpSpPr>
        <p:grpSpPr bwMode="gray">
          <a:xfrm>
            <a:off x="5649209" y="4611522"/>
            <a:ext cx="253772" cy="253772"/>
            <a:chOff x="982662" y="3868738"/>
            <a:chExt cx="269875" cy="269875"/>
          </a:xfrm>
        </p:grpSpPr>
        <p:sp>
          <p:nvSpPr>
            <p:cNvPr id="31" name="Oval 16">
              <a:extLst>
                <a:ext uri="{FF2B5EF4-FFF2-40B4-BE49-F238E27FC236}">
                  <a16:creationId xmlns:a16="http://schemas.microsoft.com/office/drawing/2014/main" id="{B7BE0117-5E59-BC45-B5BC-8009DD79D206}"/>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latin typeface="Arial" panose="020B0604020202020204" pitchFamily="34" charset="0"/>
                <a:cs typeface="Arial" panose="020B0604020202020204" pitchFamily="34" charset="0"/>
              </a:endParaRPr>
            </a:p>
          </p:txBody>
        </p:sp>
        <p:sp>
          <p:nvSpPr>
            <p:cNvPr id="32" name="Freeform 17">
              <a:extLst>
                <a:ext uri="{FF2B5EF4-FFF2-40B4-BE49-F238E27FC236}">
                  <a16:creationId xmlns:a16="http://schemas.microsoft.com/office/drawing/2014/main" id="{10B336AB-BD9C-614A-8120-3DB9FCC8CDAF}"/>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93D5610F-0127-5049-8658-C7B3A6599BCB}"/>
              </a:ext>
            </a:extLst>
          </p:cNvPr>
          <p:cNvGrpSpPr>
            <a:grpSpLocks noChangeAspect="1"/>
          </p:cNvGrpSpPr>
          <p:nvPr/>
        </p:nvGrpSpPr>
        <p:grpSpPr bwMode="gray">
          <a:xfrm>
            <a:off x="10351669" y="4611522"/>
            <a:ext cx="253772" cy="253772"/>
            <a:chOff x="982662" y="3868738"/>
            <a:chExt cx="269875" cy="269875"/>
          </a:xfrm>
        </p:grpSpPr>
        <p:sp>
          <p:nvSpPr>
            <p:cNvPr id="34" name="Oval 16">
              <a:extLst>
                <a:ext uri="{FF2B5EF4-FFF2-40B4-BE49-F238E27FC236}">
                  <a16:creationId xmlns:a16="http://schemas.microsoft.com/office/drawing/2014/main" id="{C636B709-CAC8-184D-9969-62B647B8AC4D}"/>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latin typeface="Arial" panose="020B0604020202020204" pitchFamily="34" charset="0"/>
                <a:cs typeface="Arial" panose="020B0604020202020204" pitchFamily="34" charset="0"/>
              </a:endParaRPr>
            </a:p>
          </p:txBody>
        </p:sp>
        <p:sp>
          <p:nvSpPr>
            <p:cNvPr id="35" name="Freeform 17">
              <a:extLst>
                <a:ext uri="{FF2B5EF4-FFF2-40B4-BE49-F238E27FC236}">
                  <a16:creationId xmlns:a16="http://schemas.microsoft.com/office/drawing/2014/main" id="{10D63300-DA4A-084C-BB3A-2244EDFEDF08}"/>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9376594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People sitting on blue chairs">
            <a:extLst>
              <a:ext uri="{FF2B5EF4-FFF2-40B4-BE49-F238E27FC236}">
                <a16:creationId xmlns:a16="http://schemas.microsoft.com/office/drawing/2014/main" id="{B4BF3F46-AC45-4F42-8C4F-14ADF054A0B0}"/>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0" y="0"/>
            <a:ext cx="4059936" cy="6858000"/>
          </a:xfrm>
          <a:prstGeom prst="rect">
            <a:avLst/>
          </a:prstGeom>
        </p:spPr>
      </p:pic>
      <p:sp>
        <p:nvSpPr>
          <p:cNvPr id="51" name="Rectangle 50">
            <a:extLst>
              <a:ext uri="{FF2B5EF4-FFF2-40B4-BE49-F238E27FC236}">
                <a16:creationId xmlns:a16="http://schemas.microsoft.com/office/drawing/2014/main" id="{B06356A7-BC08-444B-AFEB-CA38356ABC90}"/>
              </a:ext>
            </a:extLst>
          </p:cNvPr>
          <p:cNvSpPr/>
          <p:nvPr/>
        </p:nvSpPr>
        <p:spPr bwMode="white">
          <a:xfrm>
            <a:off x="0" y="0"/>
            <a:ext cx="4059936" cy="6858000"/>
          </a:xfrm>
          <a:prstGeom prst="rect">
            <a:avLst/>
          </a:prstGeom>
          <a:gradFill>
            <a:gsLst>
              <a:gs pos="100000">
                <a:schemeClr val="accent1">
                  <a:lumMod val="75000"/>
                  <a:lumOff val="25000"/>
                  <a:alpha val="34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spcBef>
                <a:spcPts val="0"/>
              </a:spcBef>
              <a:spcAft>
                <a:spcPts val="600"/>
              </a:spcAft>
            </a:pPr>
            <a:endParaRPr lang="en-US" sz="1600" dirty="0">
              <a:latin typeface="Calibri"/>
              <a:cs typeface="Calibri"/>
            </a:endParaRPr>
          </a:p>
        </p:txBody>
      </p:sp>
      <p:sp>
        <p:nvSpPr>
          <p:cNvPr id="3" name="Title 2">
            <a:extLst>
              <a:ext uri="{FF2B5EF4-FFF2-40B4-BE49-F238E27FC236}">
                <a16:creationId xmlns:a16="http://schemas.microsoft.com/office/drawing/2014/main" id="{D3C2D909-5CF2-AD44-9946-7DDBDB96975D}"/>
              </a:ext>
            </a:extLst>
          </p:cNvPr>
          <p:cNvSpPr>
            <a:spLocks noGrp="1"/>
          </p:cNvSpPr>
          <p:nvPr>
            <p:ph type="title"/>
          </p:nvPr>
        </p:nvSpPr>
        <p:spPr>
          <a:xfrm>
            <a:off x="266828" y="318389"/>
            <a:ext cx="3887954" cy="3989068"/>
          </a:xfrm>
        </p:spPr>
        <p:txBody>
          <a:bodyPr anchor="ctr"/>
          <a:lstStyle/>
          <a:p>
            <a:r>
              <a:rPr lang="en-US" dirty="0">
                <a:latin typeface="Calibri"/>
                <a:cs typeface="Calibri Light"/>
              </a:rPr>
              <a:t>Transaction Advisory</a:t>
            </a:r>
            <a:br>
              <a:rPr lang="en-US" dirty="0">
                <a:latin typeface="Calibri"/>
              </a:rPr>
            </a:br>
            <a:r>
              <a:rPr lang="en-US" dirty="0">
                <a:latin typeface="Calibri"/>
                <a:cs typeface="Calibri Light"/>
              </a:rPr>
              <a:t>Services,</a:t>
            </a:r>
            <a:br>
              <a:rPr lang="en-US" dirty="0">
                <a:latin typeface="Calibri"/>
                <a:cs typeface="Calibri Light"/>
              </a:rPr>
            </a:br>
            <a:r>
              <a:rPr lang="en-US" dirty="0">
                <a:latin typeface="Calibri"/>
                <a:cs typeface="Calibri Light"/>
              </a:rPr>
              <a:t>Corporate M&amp;A, Private Equity Venture Capital </a:t>
            </a:r>
          </a:p>
        </p:txBody>
      </p:sp>
      <p:sp>
        <p:nvSpPr>
          <p:cNvPr id="4" name="Content Placeholder 3">
            <a:extLst>
              <a:ext uri="{FF2B5EF4-FFF2-40B4-BE49-F238E27FC236}">
                <a16:creationId xmlns:a16="http://schemas.microsoft.com/office/drawing/2014/main" id="{7C674095-984E-5F41-81E2-A808C5254F4B}"/>
              </a:ext>
            </a:extLst>
          </p:cNvPr>
          <p:cNvSpPr>
            <a:spLocks noGrp="1"/>
          </p:cNvSpPr>
          <p:nvPr>
            <p:ph idx="1"/>
          </p:nvPr>
        </p:nvSpPr>
        <p:spPr>
          <a:xfrm>
            <a:off x="4356526" y="166852"/>
            <a:ext cx="7457522" cy="5760720"/>
          </a:xfrm>
        </p:spPr>
        <p:txBody>
          <a:bodyPr anchor="t"/>
          <a:lstStyle/>
          <a:p>
            <a:pPr algn="just"/>
            <a:r>
              <a:rPr lang="en-US" sz="1600" dirty="0">
                <a:solidFill>
                  <a:schemeClr val="accent1"/>
                </a:solidFill>
                <a:latin typeface="Calibri"/>
                <a:cs typeface="Calibri"/>
              </a:rPr>
              <a:t>The firm has rich experience in delivering comprehensive solutions to its clients in all their transaction-based affairs. The services offered by the firm include the following:</a:t>
            </a:r>
          </a:p>
          <a:p>
            <a:endParaRPr lang="en-US" sz="1600" dirty="0">
              <a:solidFill>
                <a:schemeClr val="accent1"/>
              </a:solidFill>
              <a:latin typeface="Calibri"/>
              <a:cs typeface="Calibri"/>
            </a:endParaRPr>
          </a:p>
        </p:txBody>
      </p:sp>
      <p:graphicFrame>
        <p:nvGraphicFramePr>
          <p:cNvPr id="7" name="Table 7">
            <a:extLst>
              <a:ext uri="{FF2B5EF4-FFF2-40B4-BE49-F238E27FC236}">
                <a16:creationId xmlns:a16="http://schemas.microsoft.com/office/drawing/2014/main" id="{22BFC0C8-8690-C94B-98A3-17EE93EAD6FD}"/>
              </a:ext>
            </a:extLst>
          </p:cNvPr>
          <p:cNvGraphicFramePr>
            <a:graphicFrameLocks noGrp="1"/>
          </p:cNvGraphicFramePr>
          <p:nvPr>
            <p:extLst>
              <p:ext uri="{D42A27DB-BD31-4B8C-83A1-F6EECF244321}">
                <p14:modId xmlns:p14="http://schemas.microsoft.com/office/powerpoint/2010/main" val="190096483"/>
              </p:ext>
            </p:extLst>
          </p:nvPr>
        </p:nvGraphicFramePr>
        <p:xfrm>
          <a:off x="4421610" y="737885"/>
          <a:ext cx="7392438" cy="5792881"/>
        </p:xfrm>
        <a:graphic>
          <a:graphicData uri="http://schemas.openxmlformats.org/drawingml/2006/table">
            <a:tbl>
              <a:tblPr>
                <a:tableStyleId>{7DF18680-E054-41AD-8BC1-D1AEF772440D}</a:tableStyleId>
              </a:tblPr>
              <a:tblGrid>
                <a:gridCol w="2464146">
                  <a:extLst>
                    <a:ext uri="{9D8B030D-6E8A-4147-A177-3AD203B41FA5}">
                      <a16:colId xmlns:a16="http://schemas.microsoft.com/office/drawing/2014/main" val="2662935342"/>
                    </a:ext>
                  </a:extLst>
                </a:gridCol>
                <a:gridCol w="2464146">
                  <a:extLst>
                    <a:ext uri="{9D8B030D-6E8A-4147-A177-3AD203B41FA5}">
                      <a16:colId xmlns:a16="http://schemas.microsoft.com/office/drawing/2014/main" val="2502508685"/>
                    </a:ext>
                  </a:extLst>
                </a:gridCol>
                <a:gridCol w="2464146">
                  <a:extLst>
                    <a:ext uri="{9D8B030D-6E8A-4147-A177-3AD203B41FA5}">
                      <a16:colId xmlns:a16="http://schemas.microsoft.com/office/drawing/2014/main" val="3472359680"/>
                    </a:ext>
                  </a:extLst>
                </a:gridCol>
              </a:tblGrid>
              <a:tr h="1237869">
                <a:tc>
                  <a:txBody>
                    <a:bodyPr/>
                    <a:lstStyle/>
                    <a:p>
                      <a:pPr lvl="0" algn="ctr">
                        <a:lnSpc>
                          <a:spcPct val="100000"/>
                        </a:lnSpc>
                        <a:buNone/>
                      </a:pPr>
                      <a:r>
                        <a:rPr lang="en-US" sz="1600" u="none" strike="noStrike" noProof="0" dirty="0">
                          <a:latin typeface="Calibri"/>
                        </a:rPr>
                        <a:t>Legal, Financial and Tax Due Diligence Services</a:t>
                      </a:r>
                      <a:endParaRPr lang="en-US" sz="1600" dirty="0">
                        <a:latin typeface="Calibri"/>
                      </a:endParaRPr>
                    </a:p>
                  </a:txBody>
                  <a:tcPr marT="365760" anchor="ctr"/>
                </a:tc>
                <a:tc>
                  <a:txBody>
                    <a:bodyPr/>
                    <a:lstStyle/>
                    <a:p>
                      <a:pPr marL="0" marR="0" lvl="0" indent="0" algn="ctr">
                        <a:lnSpc>
                          <a:spcPct val="100000"/>
                        </a:lnSpc>
                        <a:spcBef>
                          <a:spcPts val="0"/>
                        </a:spcBef>
                        <a:spcAft>
                          <a:spcPts val="0"/>
                        </a:spcAft>
                        <a:buNone/>
                      </a:pPr>
                      <a:r>
                        <a:rPr lang="en-US" sz="1600" u="none" strike="noStrike" noProof="0" dirty="0">
                          <a:latin typeface="Calibri"/>
                        </a:rPr>
                        <a:t>Acquisition, Divestments, </a:t>
                      </a:r>
                      <a:br>
                        <a:rPr lang="en-US" sz="1600" u="none" strike="noStrike" noProof="0" dirty="0">
                          <a:latin typeface="Calibri"/>
                        </a:rPr>
                      </a:br>
                      <a:r>
                        <a:rPr lang="en-US" sz="1600" u="none" strike="noStrike" noProof="0" dirty="0">
                          <a:latin typeface="Calibri"/>
                        </a:rPr>
                        <a:t>Buy Back and Takeover</a:t>
                      </a:r>
                      <a:endParaRPr lang="en-US" sz="1600" dirty="0">
                        <a:latin typeface="Calibri"/>
                      </a:endParaRPr>
                    </a:p>
                  </a:txBody>
                  <a:tcPr marT="3657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Calibri"/>
                        </a:rPr>
                        <a:t>Merger &amp; Amalgamation, Divestitures &amp; Spin Offs, Demergers and Hive off</a:t>
                      </a:r>
                    </a:p>
                  </a:txBody>
                  <a:tcPr marT="365760" anchor="ctr"/>
                </a:tc>
                <a:extLst>
                  <a:ext uri="{0D108BD9-81ED-4DB2-BD59-A6C34878D82A}">
                    <a16:rowId xmlns:a16="http://schemas.microsoft.com/office/drawing/2014/main" val="2510660742"/>
                  </a:ext>
                </a:extLst>
              </a:tr>
              <a:tr h="1134506">
                <a:tc>
                  <a:txBody>
                    <a:bodyPr/>
                    <a:lstStyle/>
                    <a:p>
                      <a:pPr marL="0" marR="0" lvl="0" indent="0" algn="ctr">
                        <a:lnSpc>
                          <a:spcPct val="100000"/>
                        </a:lnSpc>
                        <a:spcBef>
                          <a:spcPts val="0"/>
                        </a:spcBef>
                        <a:spcAft>
                          <a:spcPts val="0"/>
                        </a:spcAft>
                        <a:buNone/>
                      </a:pPr>
                      <a:r>
                        <a:rPr lang="en-US" sz="1600" u="none" strike="noStrike" noProof="0" dirty="0">
                          <a:latin typeface="Calibri"/>
                        </a:rPr>
                        <a:t>Cross Border Transaction/ Investment Structuring</a:t>
                      </a:r>
                      <a:endParaRPr lang="en-US" sz="1600" dirty="0">
                        <a:latin typeface="Calibri"/>
                      </a:endParaRPr>
                    </a:p>
                  </a:txBody>
                  <a:tcPr marT="365760" anchor="ctr"/>
                </a:tc>
                <a:tc>
                  <a:txBody>
                    <a:bodyPr/>
                    <a:lstStyle/>
                    <a:p>
                      <a:pPr marL="0" marR="0" lvl="0" indent="0" algn="ctr">
                        <a:lnSpc>
                          <a:spcPct val="100000"/>
                        </a:lnSpc>
                        <a:spcBef>
                          <a:spcPts val="0"/>
                        </a:spcBef>
                        <a:spcAft>
                          <a:spcPts val="0"/>
                        </a:spcAft>
                        <a:buNone/>
                      </a:pPr>
                      <a:r>
                        <a:rPr lang="en-US" sz="1600" u="none" strike="noStrike" noProof="0" dirty="0">
                          <a:latin typeface="Calibri"/>
                        </a:rPr>
                        <a:t>Transaction Structuring for Primary Investments</a:t>
                      </a:r>
                      <a:endParaRPr lang="en-US" sz="1600" dirty="0">
                        <a:latin typeface="Calibri"/>
                      </a:endParaRPr>
                    </a:p>
                  </a:txBody>
                  <a:tcPr marT="365760" anchor="ctr"/>
                </a:tc>
                <a:tc>
                  <a:txBody>
                    <a:bodyPr/>
                    <a:lstStyle/>
                    <a:p>
                      <a:pPr marL="0" marR="0" lvl="0" indent="0" algn="ctr">
                        <a:lnSpc>
                          <a:spcPct val="100000"/>
                        </a:lnSpc>
                        <a:spcBef>
                          <a:spcPts val="0"/>
                        </a:spcBef>
                        <a:spcAft>
                          <a:spcPts val="0"/>
                        </a:spcAft>
                        <a:buNone/>
                      </a:pPr>
                      <a:r>
                        <a:rPr lang="en-US" sz="1600" u="none" strike="noStrike" noProof="0" dirty="0">
                          <a:latin typeface="Calibri"/>
                        </a:rPr>
                        <a:t>Documentation and other transaction support</a:t>
                      </a:r>
                      <a:endParaRPr lang="en-US" sz="1600">
                        <a:latin typeface="Calibri"/>
                      </a:endParaRPr>
                    </a:p>
                  </a:txBody>
                  <a:tcPr marT="365760" anchor="ctr"/>
                </a:tc>
                <a:extLst>
                  <a:ext uri="{0D108BD9-81ED-4DB2-BD59-A6C34878D82A}">
                    <a16:rowId xmlns:a16="http://schemas.microsoft.com/office/drawing/2014/main" val="4128889723"/>
                  </a:ext>
                </a:extLst>
              </a:tr>
              <a:tr h="741762">
                <a:tc>
                  <a:txBody>
                    <a:bodyPr/>
                    <a:lstStyle/>
                    <a:p>
                      <a:pPr lvl="0" algn="ctr">
                        <a:lnSpc>
                          <a:spcPct val="100000"/>
                        </a:lnSpc>
                        <a:spcBef>
                          <a:spcPts val="0"/>
                        </a:spcBef>
                        <a:spcAft>
                          <a:spcPts val="0"/>
                        </a:spcAft>
                        <a:buNone/>
                      </a:pPr>
                      <a:r>
                        <a:rPr lang="en-US" sz="1600" u="none" strike="noStrike" noProof="0" dirty="0">
                          <a:latin typeface="Calibri"/>
                        </a:rPr>
                        <a:t>Deal Negotiation &amp; Joint Venture Advisory</a:t>
                      </a:r>
                    </a:p>
                  </a:txBody>
                  <a:tcPr marT="365760" anchor="ctr"/>
                </a:tc>
                <a:tc>
                  <a:txBody>
                    <a:bodyPr/>
                    <a:lstStyle/>
                    <a:p>
                      <a:pPr marL="0" marR="0" lvl="0" indent="0" algn="ctr">
                        <a:lnSpc>
                          <a:spcPct val="100000"/>
                        </a:lnSpc>
                        <a:spcBef>
                          <a:spcPts val="0"/>
                        </a:spcBef>
                        <a:spcAft>
                          <a:spcPts val="0"/>
                        </a:spcAft>
                        <a:buNone/>
                      </a:pPr>
                      <a:r>
                        <a:rPr lang="en-US" sz="1600" u="none" strike="noStrike" noProof="0" dirty="0">
                          <a:latin typeface="Calibri"/>
                        </a:rPr>
                        <a:t>Succession</a:t>
                      </a:r>
                      <a:br>
                        <a:rPr lang="en-US" sz="1600" u="none" strike="noStrike" noProof="0" dirty="0">
                          <a:latin typeface="Calibri"/>
                        </a:rPr>
                      </a:br>
                      <a:r>
                        <a:rPr lang="en-US" sz="1600" u="none" strike="noStrike" noProof="0" dirty="0">
                          <a:latin typeface="Calibri"/>
                        </a:rPr>
                        <a:t>Planning</a:t>
                      </a:r>
                      <a:endParaRPr lang="en-US" sz="1600" dirty="0">
                        <a:latin typeface="Calibri"/>
                      </a:endParaRPr>
                    </a:p>
                  </a:txBody>
                  <a:tcPr marT="365760" anchor="ctr"/>
                </a:tc>
                <a:tc>
                  <a:txBody>
                    <a:bodyPr/>
                    <a:lstStyle/>
                    <a:p>
                      <a:pPr lvl="0" algn="ctr">
                        <a:lnSpc>
                          <a:spcPct val="100000"/>
                        </a:lnSpc>
                        <a:spcBef>
                          <a:spcPts val="0"/>
                        </a:spcBef>
                        <a:spcAft>
                          <a:spcPts val="0"/>
                        </a:spcAft>
                        <a:buNone/>
                      </a:pPr>
                      <a:endParaRPr lang="en-US" sz="1600" u="none" strike="noStrike" noProof="0" dirty="0">
                        <a:latin typeface="Calibri"/>
                      </a:endParaRPr>
                    </a:p>
                    <a:p>
                      <a:pPr lvl="0" algn="ctr">
                        <a:lnSpc>
                          <a:spcPct val="100000"/>
                        </a:lnSpc>
                        <a:spcBef>
                          <a:spcPts val="0"/>
                        </a:spcBef>
                        <a:spcAft>
                          <a:spcPts val="0"/>
                        </a:spcAft>
                        <a:buNone/>
                      </a:pPr>
                      <a:r>
                        <a:rPr lang="en-US" sz="1600" u="none" strike="noStrike" noProof="0" dirty="0">
                          <a:latin typeface="Calibri"/>
                        </a:rPr>
                        <a:t>Capital and Debt </a:t>
                      </a:r>
                      <a:br>
                        <a:rPr lang="en-US" sz="1600" u="none" strike="noStrike" noProof="0" dirty="0">
                          <a:latin typeface="Calibri"/>
                        </a:rPr>
                      </a:br>
                      <a:r>
                        <a:rPr lang="en-US" sz="1600" u="none" strike="noStrike" noProof="0" dirty="0">
                          <a:latin typeface="Calibri"/>
                        </a:rPr>
                        <a:t>Restructuring</a:t>
                      </a:r>
                    </a:p>
                  </a:txBody>
                  <a:tcPr marT="365760" anchor="ctr"/>
                </a:tc>
                <a:extLst>
                  <a:ext uri="{0D108BD9-81ED-4DB2-BD59-A6C34878D82A}">
                    <a16:rowId xmlns:a16="http://schemas.microsoft.com/office/drawing/2014/main" val="3552850774"/>
                  </a:ext>
                </a:extLst>
              </a:tr>
              <a:tr h="1134506">
                <a:tc>
                  <a:txBody>
                    <a:bodyPr/>
                    <a:lstStyle/>
                    <a:p>
                      <a:pPr marL="0" marR="0" lvl="0" indent="0" algn="ctr" rtl="0" eaLnBrk="1" fontAlgn="auto" latinLnBrk="0" hangingPunct="1">
                        <a:lnSpc>
                          <a:spcPct val="100000"/>
                        </a:lnSpc>
                        <a:spcBef>
                          <a:spcPts val="0"/>
                        </a:spcBef>
                        <a:spcAft>
                          <a:spcPts val="0"/>
                        </a:spcAft>
                        <a:buClrTx/>
                        <a:buSzTx/>
                        <a:buFontTx/>
                        <a:buNone/>
                      </a:pPr>
                      <a:r>
                        <a:rPr lang="en-US" sz="1600" dirty="0">
                          <a:latin typeface="Calibri"/>
                        </a:rPr>
                        <a:t>Organic Expansion Planning</a:t>
                      </a:r>
                    </a:p>
                  </a:txBody>
                  <a:tcPr marT="365760" anchor="ctr"/>
                </a:tc>
                <a:tc>
                  <a:txBody>
                    <a:bodyPr/>
                    <a:lstStyle/>
                    <a:p>
                      <a:pPr marL="0" marR="0" lvl="0" indent="0" algn="ctr">
                        <a:lnSpc>
                          <a:spcPct val="100000"/>
                        </a:lnSpc>
                        <a:spcBef>
                          <a:spcPts val="0"/>
                        </a:spcBef>
                        <a:spcAft>
                          <a:spcPts val="0"/>
                        </a:spcAft>
                        <a:buNone/>
                      </a:pPr>
                      <a:r>
                        <a:rPr lang="en-US" sz="1600" u="none" strike="noStrike" noProof="0" dirty="0">
                          <a:latin typeface="Calibri"/>
                        </a:rPr>
                        <a:t>Inorganic</a:t>
                      </a:r>
                    </a:p>
                    <a:p>
                      <a:pPr marL="0" marR="0" lvl="0" indent="0" algn="ctr">
                        <a:lnSpc>
                          <a:spcPct val="100000"/>
                        </a:lnSpc>
                        <a:spcBef>
                          <a:spcPts val="0"/>
                        </a:spcBef>
                        <a:spcAft>
                          <a:spcPts val="0"/>
                        </a:spcAft>
                        <a:buNone/>
                      </a:pPr>
                      <a:r>
                        <a:rPr lang="en-US" sz="1600" u="none" strike="noStrike" noProof="0" dirty="0">
                          <a:latin typeface="Calibri"/>
                        </a:rPr>
                        <a:t>Expansion Planning</a:t>
                      </a:r>
                      <a:endParaRPr lang="en-US" sz="1600" dirty="0">
                        <a:latin typeface="Calibri"/>
                      </a:endParaRPr>
                    </a:p>
                  </a:txBody>
                  <a:tcPr marT="365760" anchor="ctr"/>
                </a:tc>
                <a:tc>
                  <a:txBody>
                    <a:bodyPr/>
                    <a:lstStyle/>
                    <a:p>
                      <a:pPr marL="0" marR="0" lvl="0" indent="0" algn="ctr">
                        <a:lnSpc>
                          <a:spcPct val="100000"/>
                        </a:lnSpc>
                        <a:spcBef>
                          <a:spcPts val="0"/>
                        </a:spcBef>
                        <a:spcAft>
                          <a:spcPts val="0"/>
                        </a:spcAft>
                        <a:buNone/>
                      </a:pPr>
                      <a:r>
                        <a:rPr lang="en-US" sz="1600" u="none" strike="noStrike" noProof="0" dirty="0">
                          <a:latin typeface="Calibri"/>
                        </a:rPr>
                        <a:t>Exit Strategy </a:t>
                      </a:r>
                      <a:br>
                        <a:rPr lang="en-US" sz="1600" u="none" strike="noStrike" noProof="0" dirty="0">
                          <a:latin typeface="Calibri"/>
                        </a:rPr>
                      </a:br>
                      <a:r>
                        <a:rPr lang="en-US" sz="1600" u="none" strike="noStrike" noProof="0" dirty="0">
                          <a:latin typeface="Calibri"/>
                        </a:rPr>
                        <a:t>Advisory</a:t>
                      </a:r>
                      <a:endParaRPr lang="en-US" sz="1600" dirty="0">
                        <a:latin typeface="Calibri"/>
                      </a:endParaRPr>
                    </a:p>
                  </a:txBody>
                  <a:tcPr marT="365760" anchor="ctr"/>
                </a:tc>
                <a:extLst>
                  <a:ext uri="{0D108BD9-81ED-4DB2-BD59-A6C34878D82A}">
                    <a16:rowId xmlns:a16="http://schemas.microsoft.com/office/drawing/2014/main" val="1314885040"/>
                  </a:ext>
                </a:extLst>
              </a:tr>
              <a:tr h="11345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Calibri"/>
                          <a:ea typeface="+mn-ea"/>
                          <a:cs typeface="+mn-cs"/>
                        </a:rPr>
                        <a:t>Business and Asset Transfers​</a:t>
                      </a:r>
                    </a:p>
                    <a:p>
                      <a:pPr marL="0" marR="0" lvl="0" indent="0" algn="ctr" rtl="0" eaLnBrk="1" fontAlgn="auto" latinLnBrk="0" hangingPunct="1">
                        <a:lnSpc>
                          <a:spcPct val="100000"/>
                        </a:lnSpc>
                        <a:spcBef>
                          <a:spcPts val="0"/>
                        </a:spcBef>
                        <a:spcAft>
                          <a:spcPts val="0"/>
                        </a:spcAft>
                        <a:buClrTx/>
                        <a:buSzTx/>
                        <a:buFontTx/>
                        <a:buNone/>
                      </a:pPr>
                      <a:endParaRPr lang="en-US" sz="1600" kern="1200" dirty="0">
                        <a:solidFill>
                          <a:schemeClr val="dk1"/>
                        </a:solidFill>
                        <a:latin typeface="Calibri"/>
                        <a:ea typeface="+mn-ea"/>
                        <a:cs typeface="+mn-cs"/>
                      </a:endParaRPr>
                    </a:p>
                  </a:txBody>
                  <a:tcPr marT="3657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E3654"/>
                          </a:solidFill>
                          <a:latin typeface="Calibri"/>
                          <a:cs typeface="Arial"/>
                        </a:rPr>
                        <a:t>Public and Private Debt and Equity Offerings​</a:t>
                      </a:r>
                    </a:p>
                  </a:txBody>
                  <a:tcPr marT="3657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E3654"/>
                          </a:solidFill>
                          <a:latin typeface="Calibri"/>
                          <a:cs typeface="Arial"/>
                        </a:rPr>
                        <a:t>Sale and Purchase of Distressed Assets​</a:t>
                      </a:r>
                    </a:p>
                  </a:txBody>
                  <a:tcPr marT="365760" anchor="ctr"/>
                </a:tc>
                <a:extLst>
                  <a:ext uri="{0D108BD9-81ED-4DB2-BD59-A6C34878D82A}">
                    <a16:rowId xmlns:a16="http://schemas.microsoft.com/office/drawing/2014/main" val="4152306926"/>
                  </a:ext>
                </a:extLst>
              </a:tr>
            </a:tbl>
          </a:graphicData>
        </a:graphic>
      </p:graphicFrame>
      <p:grpSp>
        <p:nvGrpSpPr>
          <p:cNvPr id="9" name="Group 8">
            <a:extLst>
              <a:ext uri="{FF2B5EF4-FFF2-40B4-BE49-F238E27FC236}">
                <a16:creationId xmlns:a16="http://schemas.microsoft.com/office/drawing/2014/main" id="{DAE53727-3CBC-6C4E-B7C6-C0AA8CDA1122}"/>
              </a:ext>
            </a:extLst>
          </p:cNvPr>
          <p:cNvGrpSpPr>
            <a:grpSpLocks noChangeAspect="1"/>
          </p:cNvGrpSpPr>
          <p:nvPr/>
        </p:nvGrpSpPr>
        <p:grpSpPr bwMode="gray">
          <a:xfrm>
            <a:off x="8043659" y="841792"/>
            <a:ext cx="253772" cy="253772"/>
            <a:chOff x="982662" y="3868738"/>
            <a:chExt cx="269875" cy="269875"/>
          </a:xfrm>
        </p:grpSpPr>
        <p:sp>
          <p:nvSpPr>
            <p:cNvPr id="10" name="Oval 16">
              <a:extLst>
                <a:ext uri="{FF2B5EF4-FFF2-40B4-BE49-F238E27FC236}">
                  <a16:creationId xmlns:a16="http://schemas.microsoft.com/office/drawing/2014/main" id="{5A56EB1F-1C01-B941-A0CA-C86C5B03B252}"/>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sp>
          <p:nvSpPr>
            <p:cNvPr id="11" name="Freeform 17">
              <a:extLst>
                <a:ext uri="{FF2B5EF4-FFF2-40B4-BE49-F238E27FC236}">
                  <a16:creationId xmlns:a16="http://schemas.microsoft.com/office/drawing/2014/main" id="{385E04FB-6D91-F14B-BABD-8D6103A2CFC6}"/>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grpSp>
      <p:grpSp>
        <p:nvGrpSpPr>
          <p:cNvPr id="12" name="Group 11">
            <a:extLst>
              <a:ext uri="{FF2B5EF4-FFF2-40B4-BE49-F238E27FC236}">
                <a16:creationId xmlns:a16="http://schemas.microsoft.com/office/drawing/2014/main" id="{02D707C0-2B91-A244-9A0A-76F283F6976A}"/>
              </a:ext>
            </a:extLst>
          </p:cNvPr>
          <p:cNvGrpSpPr>
            <a:grpSpLocks noChangeAspect="1"/>
          </p:cNvGrpSpPr>
          <p:nvPr/>
        </p:nvGrpSpPr>
        <p:grpSpPr bwMode="gray">
          <a:xfrm>
            <a:off x="5423605" y="865834"/>
            <a:ext cx="253772" cy="253772"/>
            <a:chOff x="982662" y="3868738"/>
            <a:chExt cx="269875" cy="269875"/>
          </a:xfrm>
        </p:grpSpPr>
        <p:sp>
          <p:nvSpPr>
            <p:cNvPr id="13" name="Oval 16">
              <a:extLst>
                <a:ext uri="{FF2B5EF4-FFF2-40B4-BE49-F238E27FC236}">
                  <a16:creationId xmlns:a16="http://schemas.microsoft.com/office/drawing/2014/main" id="{81776463-4300-FD41-8BB9-271501EB42D2}"/>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sp>
          <p:nvSpPr>
            <p:cNvPr id="14" name="Freeform 17">
              <a:extLst>
                <a:ext uri="{FF2B5EF4-FFF2-40B4-BE49-F238E27FC236}">
                  <a16:creationId xmlns:a16="http://schemas.microsoft.com/office/drawing/2014/main" id="{474E2645-FA65-1940-9840-AB583998D5F5}"/>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grpSp>
      <p:grpSp>
        <p:nvGrpSpPr>
          <p:cNvPr id="15" name="Group 14">
            <a:extLst>
              <a:ext uri="{FF2B5EF4-FFF2-40B4-BE49-F238E27FC236}">
                <a16:creationId xmlns:a16="http://schemas.microsoft.com/office/drawing/2014/main" id="{6F1585F4-7868-D045-8DFD-ED81FC1C8CA8}"/>
              </a:ext>
            </a:extLst>
          </p:cNvPr>
          <p:cNvGrpSpPr>
            <a:grpSpLocks noChangeAspect="1"/>
          </p:cNvGrpSpPr>
          <p:nvPr/>
        </p:nvGrpSpPr>
        <p:grpSpPr bwMode="gray">
          <a:xfrm>
            <a:off x="10363099" y="845830"/>
            <a:ext cx="253772" cy="253772"/>
            <a:chOff x="982662" y="3868738"/>
            <a:chExt cx="269875" cy="269875"/>
          </a:xfrm>
        </p:grpSpPr>
        <p:sp>
          <p:nvSpPr>
            <p:cNvPr id="16" name="Oval 16">
              <a:extLst>
                <a:ext uri="{FF2B5EF4-FFF2-40B4-BE49-F238E27FC236}">
                  <a16:creationId xmlns:a16="http://schemas.microsoft.com/office/drawing/2014/main" id="{51410679-BD32-7E40-9AB5-23FD172F0230}"/>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sp>
          <p:nvSpPr>
            <p:cNvPr id="17" name="Freeform 17">
              <a:extLst>
                <a:ext uri="{FF2B5EF4-FFF2-40B4-BE49-F238E27FC236}">
                  <a16:creationId xmlns:a16="http://schemas.microsoft.com/office/drawing/2014/main" id="{BD8FCD6A-F614-9A42-A942-C96499F67FFD}"/>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grpSp>
      <p:grpSp>
        <p:nvGrpSpPr>
          <p:cNvPr id="18" name="Group 17">
            <a:extLst>
              <a:ext uri="{FF2B5EF4-FFF2-40B4-BE49-F238E27FC236}">
                <a16:creationId xmlns:a16="http://schemas.microsoft.com/office/drawing/2014/main" id="{FA524D26-6435-D947-AF7F-C4ED6A0161A9}"/>
              </a:ext>
            </a:extLst>
          </p:cNvPr>
          <p:cNvGrpSpPr>
            <a:grpSpLocks noChangeAspect="1"/>
          </p:cNvGrpSpPr>
          <p:nvPr/>
        </p:nvGrpSpPr>
        <p:grpSpPr bwMode="gray">
          <a:xfrm>
            <a:off x="8084989" y="2081211"/>
            <a:ext cx="253772" cy="253772"/>
            <a:chOff x="982662" y="3868738"/>
            <a:chExt cx="269875" cy="269875"/>
          </a:xfrm>
        </p:grpSpPr>
        <p:sp>
          <p:nvSpPr>
            <p:cNvPr id="19" name="Oval 16">
              <a:extLst>
                <a:ext uri="{FF2B5EF4-FFF2-40B4-BE49-F238E27FC236}">
                  <a16:creationId xmlns:a16="http://schemas.microsoft.com/office/drawing/2014/main" id="{58404028-92B4-924C-AC3B-4AB7518543F5}"/>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sp>
          <p:nvSpPr>
            <p:cNvPr id="20" name="Freeform 17">
              <a:extLst>
                <a:ext uri="{FF2B5EF4-FFF2-40B4-BE49-F238E27FC236}">
                  <a16:creationId xmlns:a16="http://schemas.microsoft.com/office/drawing/2014/main" id="{106C55E9-EFBE-A74E-B60C-63A5BE8C72DC}"/>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grpSp>
      <p:grpSp>
        <p:nvGrpSpPr>
          <p:cNvPr id="21" name="Group 20">
            <a:extLst>
              <a:ext uri="{FF2B5EF4-FFF2-40B4-BE49-F238E27FC236}">
                <a16:creationId xmlns:a16="http://schemas.microsoft.com/office/drawing/2014/main" id="{42C6623E-7592-1749-B7AD-02087B060FB5}"/>
              </a:ext>
            </a:extLst>
          </p:cNvPr>
          <p:cNvGrpSpPr>
            <a:grpSpLocks noChangeAspect="1"/>
          </p:cNvGrpSpPr>
          <p:nvPr/>
        </p:nvGrpSpPr>
        <p:grpSpPr bwMode="gray">
          <a:xfrm>
            <a:off x="5419453" y="2079230"/>
            <a:ext cx="253772" cy="253772"/>
            <a:chOff x="982662" y="3868738"/>
            <a:chExt cx="269875" cy="269875"/>
          </a:xfrm>
        </p:grpSpPr>
        <p:sp>
          <p:nvSpPr>
            <p:cNvPr id="22" name="Oval 16">
              <a:extLst>
                <a:ext uri="{FF2B5EF4-FFF2-40B4-BE49-F238E27FC236}">
                  <a16:creationId xmlns:a16="http://schemas.microsoft.com/office/drawing/2014/main" id="{D1205107-70DD-3A40-914D-9FC5152C4332}"/>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sp>
          <p:nvSpPr>
            <p:cNvPr id="23" name="Freeform 17">
              <a:extLst>
                <a:ext uri="{FF2B5EF4-FFF2-40B4-BE49-F238E27FC236}">
                  <a16:creationId xmlns:a16="http://schemas.microsoft.com/office/drawing/2014/main" id="{33D75B89-0B24-9D41-8A69-81F651682FE8}"/>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grpSp>
      <p:grpSp>
        <p:nvGrpSpPr>
          <p:cNvPr id="24" name="Group 23">
            <a:extLst>
              <a:ext uri="{FF2B5EF4-FFF2-40B4-BE49-F238E27FC236}">
                <a16:creationId xmlns:a16="http://schemas.microsoft.com/office/drawing/2014/main" id="{B4AC18D0-4EAC-5848-BB94-35288EE807BE}"/>
              </a:ext>
            </a:extLst>
          </p:cNvPr>
          <p:cNvGrpSpPr>
            <a:grpSpLocks noChangeAspect="1"/>
          </p:cNvGrpSpPr>
          <p:nvPr/>
        </p:nvGrpSpPr>
        <p:grpSpPr bwMode="gray">
          <a:xfrm>
            <a:off x="10363099" y="2081211"/>
            <a:ext cx="253772" cy="253772"/>
            <a:chOff x="982662" y="3868738"/>
            <a:chExt cx="269875" cy="269875"/>
          </a:xfrm>
        </p:grpSpPr>
        <p:sp>
          <p:nvSpPr>
            <p:cNvPr id="25" name="Oval 16">
              <a:extLst>
                <a:ext uri="{FF2B5EF4-FFF2-40B4-BE49-F238E27FC236}">
                  <a16:creationId xmlns:a16="http://schemas.microsoft.com/office/drawing/2014/main" id="{F7939FA0-2CBB-2641-B6A7-D447D47EF675}"/>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sp>
          <p:nvSpPr>
            <p:cNvPr id="26" name="Freeform 17">
              <a:extLst>
                <a:ext uri="{FF2B5EF4-FFF2-40B4-BE49-F238E27FC236}">
                  <a16:creationId xmlns:a16="http://schemas.microsoft.com/office/drawing/2014/main" id="{EA747EFF-71A7-3A42-9CC4-9223BA589E0F}"/>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grpSp>
      <p:grpSp>
        <p:nvGrpSpPr>
          <p:cNvPr id="27" name="Group 26">
            <a:extLst>
              <a:ext uri="{FF2B5EF4-FFF2-40B4-BE49-F238E27FC236}">
                <a16:creationId xmlns:a16="http://schemas.microsoft.com/office/drawing/2014/main" id="{8253E5BF-85A7-894E-BF15-4394DD30212E}"/>
              </a:ext>
            </a:extLst>
          </p:cNvPr>
          <p:cNvGrpSpPr>
            <a:grpSpLocks noChangeAspect="1"/>
          </p:cNvGrpSpPr>
          <p:nvPr/>
        </p:nvGrpSpPr>
        <p:grpSpPr bwMode="gray">
          <a:xfrm>
            <a:off x="8083496" y="3199643"/>
            <a:ext cx="253772" cy="253772"/>
            <a:chOff x="982662" y="3868738"/>
            <a:chExt cx="269875" cy="269875"/>
          </a:xfrm>
        </p:grpSpPr>
        <p:sp>
          <p:nvSpPr>
            <p:cNvPr id="28" name="Oval 16">
              <a:extLst>
                <a:ext uri="{FF2B5EF4-FFF2-40B4-BE49-F238E27FC236}">
                  <a16:creationId xmlns:a16="http://schemas.microsoft.com/office/drawing/2014/main" id="{7F6D756B-2E87-404F-8809-112354F5C4F5}"/>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sp>
          <p:nvSpPr>
            <p:cNvPr id="29" name="Freeform 17">
              <a:extLst>
                <a:ext uri="{FF2B5EF4-FFF2-40B4-BE49-F238E27FC236}">
                  <a16:creationId xmlns:a16="http://schemas.microsoft.com/office/drawing/2014/main" id="{E097922A-BC9C-1F49-BF6E-8AE36C327B76}"/>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grpSp>
      <p:grpSp>
        <p:nvGrpSpPr>
          <p:cNvPr id="30" name="Group 29">
            <a:extLst>
              <a:ext uri="{FF2B5EF4-FFF2-40B4-BE49-F238E27FC236}">
                <a16:creationId xmlns:a16="http://schemas.microsoft.com/office/drawing/2014/main" id="{E344499E-3C57-DE42-92B9-EECC42D21ACD}"/>
              </a:ext>
            </a:extLst>
          </p:cNvPr>
          <p:cNvGrpSpPr>
            <a:grpSpLocks noChangeAspect="1"/>
          </p:cNvGrpSpPr>
          <p:nvPr/>
        </p:nvGrpSpPr>
        <p:grpSpPr bwMode="gray">
          <a:xfrm>
            <a:off x="5419453" y="3231930"/>
            <a:ext cx="253772" cy="253772"/>
            <a:chOff x="982662" y="3868738"/>
            <a:chExt cx="269875" cy="269875"/>
          </a:xfrm>
        </p:grpSpPr>
        <p:sp>
          <p:nvSpPr>
            <p:cNvPr id="31" name="Oval 16">
              <a:extLst>
                <a:ext uri="{FF2B5EF4-FFF2-40B4-BE49-F238E27FC236}">
                  <a16:creationId xmlns:a16="http://schemas.microsoft.com/office/drawing/2014/main" id="{B7BE0117-5E59-BC45-B5BC-8009DD79D206}"/>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sp>
          <p:nvSpPr>
            <p:cNvPr id="32" name="Freeform 17">
              <a:extLst>
                <a:ext uri="{FF2B5EF4-FFF2-40B4-BE49-F238E27FC236}">
                  <a16:creationId xmlns:a16="http://schemas.microsoft.com/office/drawing/2014/main" id="{10B336AB-BD9C-614A-8120-3DB9FCC8CDAF}"/>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grpSp>
      <p:grpSp>
        <p:nvGrpSpPr>
          <p:cNvPr id="33" name="Group 32">
            <a:extLst>
              <a:ext uri="{FF2B5EF4-FFF2-40B4-BE49-F238E27FC236}">
                <a16:creationId xmlns:a16="http://schemas.microsoft.com/office/drawing/2014/main" id="{93D5610F-0127-5049-8658-C7B3A6599BCB}"/>
              </a:ext>
            </a:extLst>
          </p:cNvPr>
          <p:cNvGrpSpPr>
            <a:grpSpLocks noChangeAspect="1"/>
          </p:cNvGrpSpPr>
          <p:nvPr/>
        </p:nvGrpSpPr>
        <p:grpSpPr bwMode="gray">
          <a:xfrm>
            <a:off x="10363099" y="3199643"/>
            <a:ext cx="253772" cy="253772"/>
            <a:chOff x="982662" y="3868738"/>
            <a:chExt cx="269875" cy="269875"/>
          </a:xfrm>
        </p:grpSpPr>
        <p:sp>
          <p:nvSpPr>
            <p:cNvPr id="34" name="Oval 16">
              <a:extLst>
                <a:ext uri="{FF2B5EF4-FFF2-40B4-BE49-F238E27FC236}">
                  <a16:creationId xmlns:a16="http://schemas.microsoft.com/office/drawing/2014/main" id="{C636B709-CAC8-184D-9969-62B647B8AC4D}"/>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sp>
          <p:nvSpPr>
            <p:cNvPr id="35" name="Freeform 17">
              <a:extLst>
                <a:ext uri="{FF2B5EF4-FFF2-40B4-BE49-F238E27FC236}">
                  <a16:creationId xmlns:a16="http://schemas.microsoft.com/office/drawing/2014/main" id="{10D63300-DA4A-084C-BB3A-2244EDFEDF08}"/>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grpSp>
      <p:grpSp>
        <p:nvGrpSpPr>
          <p:cNvPr id="36" name="Group 35">
            <a:extLst>
              <a:ext uri="{FF2B5EF4-FFF2-40B4-BE49-F238E27FC236}">
                <a16:creationId xmlns:a16="http://schemas.microsoft.com/office/drawing/2014/main" id="{E0C0CC73-1686-C946-91A8-B72A256E0B93}"/>
              </a:ext>
            </a:extLst>
          </p:cNvPr>
          <p:cNvGrpSpPr>
            <a:grpSpLocks noChangeAspect="1"/>
          </p:cNvGrpSpPr>
          <p:nvPr/>
        </p:nvGrpSpPr>
        <p:grpSpPr bwMode="gray">
          <a:xfrm>
            <a:off x="8084989" y="4461634"/>
            <a:ext cx="253772" cy="253772"/>
            <a:chOff x="982662" y="3868738"/>
            <a:chExt cx="269875" cy="269875"/>
          </a:xfrm>
        </p:grpSpPr>
        <p:sp>
          <p:nvSpPr>
            <p:cNvPr id="37" name="Oval 16">
              <a:extLst>
                <a:ext uri="{FF2B5EF4-FFF2-40B4-BE49-F238E27FC236}">
                  <a16:creationId xmlns:a16="http://schemas.microsoft.com/office/drawing/2014/main" id="{02E0A654-369F-454C-A067-32AC0D653B64}"/>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sp>
          <p:nvSpPr>
            <p:cNvPr id="38" name="Freeform 17">
              <a:extLst>
                <a:ext uri="{FF2B5EF4-FFF2-40B4-BE49-F238E27FC236}">
                  <a16:creationId xmlns:a16="http://schemas.microsoft.com/office/drawing/2014/main" id="{F46BE418-8093-064A-A77D-DE7E34818E9E}"/>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grpSp>
      <p:grpSp>
        <p:nvGrpSpPr>
          <p:cNvPr id="39" name="Group 38">
            <a:extLst>
              <a:ext uri="{FF2B5EF4-FFF2-40B4-BE49-F238E27FC236}">
                <a16:creationId xmlns:a16="http://schemas.microsoft.com/office/drawing/2014/main" id="{78B8AD2A-BB52-BD49-AA29-405C1913B594}"/>
              </a:ext>
            </a:extLst>
          </p:cNvPr>
          <p:cNvGrpSpPr>
            <a:grpSpLocks noChangeAspect="1"/>
          </p:cNvGrpSpPr>
          <p:nvPr/>
        </p:nvGrpSpPr>
        <p:grpSpPr bwMode="gray">
          <a:xfrm>
            <a:off x="5423605" y="4472564"/>
            <a:ext cx="253772" cy="253772"/>
            <a:chOff x="982662" y="3868738"/>
            <a:chExt cx="269875" cy="269875"/>
          </a:xfrm>
        </p:grpSpPr>
        <p:sp>
          <p:nvSpPr>
            <p:cNvPr id="40" name="Oval 16">
              <a:extLst>
                <a:ext uri="{FF2B5EF4-FFF2-40B4-BE49-F238E27FC236}">
                  <a16:creationId xmlns:a16="http://schemas.microsoft.com/office/drawing/2014/main" id="{2E4D3B47-58E7-824B-9FE7-953D094E8525}"/>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sp>
          <p:nvSpPr>
            <p:cNvPr id="41" name="Freeform 17">
              <a:extLst>
                <a:ext uri="{FF2B5EF4-FFF2-40B4-BE49-F238E27FC236}">
                  <a16:creationId xmlns:a16="http://schemas.microsoft.com/office/drawing/2014/main" id="{20A76B61-5FF2-6340-8A85-89B65CC513A9}"/>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grpSp>
      <p:grpSp>
        <p:nvGrpSpPr>
          <p:cNvPr id="42" name="Group 41">
            <a:extLst>
              <a:ext uri="{FF2B5EF4-FFF2-40B4-BE49-F238E27FC236}">
                <a16:creationId xmlns:a16="http://schemas.microsoft.com/office/drawing/2014/main" id="{0F0617E3-6191-BC4A-A403-4CAC353A5CD0}"/>
              </a:ext>
            </a:extLst>
          </p:cNvPr>
          <p:cNvGrpSpPr>
            <a:grpSpLocks noChangeAspect="1"/>
          </p:cNvGrpSpPr>
          <p:nvPr/>
        </p:nvGrpSpPr>
        <p:grpSpPr bwMode="gray">
          <a:xfrm>
            <a:off x="10360344" y="4461634"/>
            <a:ext cx="253772" cy="253772"/>
            <a:chOff x="982662" y="3868738"/>
            <a:chExt cx="269875" cy="269875"/>
          </a:xfrm>
        </p:grpSpPr>
        <p:sp>
          <p:nvSpPr>
            <p:cNvPr id="43" name="Oval 16">
              <a:extLst>
                <a:ext uri="{FF2B5EF4-FFF2-40B4-BE49-F238E27FC236}">
                  <a16:creationId xmlns:a16="http://schemas.microsoft.com/office/drawing/2014/main" id="{85FB1701-8B27-CB4A-B14B-321D82646956}"/>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sp>
          <p:nvSpPr>
            <p:cNvPr id="44" name="Freeform 17">
              <a:extLst>
                <a:ext uri="{FF2B5EF4-FFF2-40B4-BE49-F238E27FC236}">
                  <a16:creationId xmlns:a16="http://schemas.microsoft.com/office/drawing/2014/main" id="{18E44411-FC5D-204D-A46E-B0EFFA16E49A}"/>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grpSp>
      <p:grpSp>
        <p:nvGrpSpPr>
          <p:cNvPr id="5" name="Group 4">
            <a:extLst>
              <a:ext uri="{FF2B5EF4-FFF2-40B4-BE49-F238E27FC236}">
                <a16:creationId xmlns:a16="http://schemas.microsoft.com/office/drawing/2014/main" id="{08EE6DFB-9B7F-703A-49F3-B7AA5F07458A}"/>
              </a:ext>
            </a:extLst>
          </p:cNvPr>
          <p:cNvGrpSpPr>
            <a:grpSpLocks noChangeAspect="1"/>
          </p:cNvGrpSpPr>
          <p:nvPr/>
        </p:nvGrpSpPr>
        <p:grpSpPr bwMode="gray">
          <a:xfrm>
            <a:off x="8043659" y="5616887"/>
            <a:ext cx="253772" cy="253772"/>
            <a:chOff x="982662" y="3868738"/>
            <a:chExt cx="269875" cy="269875"/>
          </a:xfrm>
        </p:grpSpPr>
        <p:sp>
          <p:nvSpPr>
            <p:cNvPr id="6" name="Oval 16">
              <a:extLst>
                <a:ext uri="{FF2B5EF4-FFF2-40B4-BE49-F238E27FC236}">
                  <a16:creationId xmlns:a16="http://schemas.microsoft.com/office/drawing/2014/main" id="{C451DEC2-82D0-4597-BC95-0726C6A49D56}"/>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sp>
          <p:nvSpPr>
            <p:cNvPr id="46" name="Freeform 17">
              <a:extLst>
                <a:ext uri="{FF2B5EF4-FFF2-40B4-BE49-F238E27FC236}">
                  <a16:creationId xmlns:a16="http://schemas.microsoft.com/office/drawing/2014/main" id="{9DD52B69-593C-E6E5-A688-54D246B7E275}"/>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grpSp>
      <p:grpSp>
        <p:nvGrpSpPr>
          <p:cNvPr id="47" name="Group 46">
            <a:extLst>
              <a:ext uri="{FF2B5EF4-FFF2-40B4-BE49-F238E27FC236}">
                <a16:creationId xmlns:a16="http://schemas.microsoft.com/office/drawing/2014/main" id="{90A61D44-A441-1453-B619-26EA7BAE8109}"/>
              </a:ext>
            </a:extLst>
          </p:cNvPr>
          <p:cNvGrpSpPr>
            <a:grpSpLocks noChangeAspect="1"/>
          </p:cNvGrpSpPr>
          <p:nvPr/>
        </p:nvGrpSpPr>
        <p:grpSpPr bwMode="gray">
          <a:xfrm>
            <a:off x="5419453" y="5498378"/>
            <a:ext cx="253772" cy="253772"/>
            <a:chOff x="982662" y="3868738"/>
            <a:chExt cx="269875" cy="269875"/>
          </a:xfrm>
        </p:grpSpPr>
        <p:sp>
          <p:nvSpPr>
            <p:cNvPr id="48" name="Oval 16">
              <a:extLst>
                <a:ext uri="{FF2B5EF4-FFF2-40B4-BE49-F238E27FC236}">
                  <a16:creationId xmlns:a16="http://schemas.microsoft.com/office/drawing/2014/main" id="{E3291D87-9EAD-3BF1-98F2-FB4ADCE471DB}"/>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sp>
          <p:nvSpPr>
            <p:cNvPr id="49" name="Freeform 17">
              <a:extLst>
                <a:ext uri="{FF2B5EF4-FFF2-40B4-BE49-F238E27FC236}">
                  <a16:creationId xmlns:a16="http://schemas.microsoft.com/office/drawing/2014/main" id="{178FCA07-8DB9-7CC2-8398-1C7F75629E8F}"/>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grpSp>
      <p:grpSp>
        <p:nvGrpSpPr>
          <p:cNvPr id="50" name="Group 49">
            <a:extLst>
              <a:ext uri="{FF2B5EF4-FFF2-40B4-BE49-F238E27FC236}">
                <a16:creationId xmlns:a16="http://schemas.microsoft.com/office/drawing/2014/main" id="{267149D6-1301-C401-CFAF-AFAEA4007DFB}"/>
              </a:ext>
            </a:extLst>
          </p:cNvPr>
          <p:cNvGrpSpPr>
            <a:grpSpLocks noChangeAspect="1"/>
          </p:cNvGrpSpPr>
          <p:nvPr/>
        </p:nvGrpSpPr>
        <p:grpSpPr bwMode="gray">
          <a:xfrm>
            <a:off x="10357158" y="5616887"/>
            <a:ext cx="253772" cy="253772"/>
            <a:chOff x="982662" y="3868738"/>
            <a:chExt cx="269875" cy="269875"/>
          </a:xfrm>
        </p:grpSpPr>
        <p:sp>
          <p:nvSpPr>
            <p:cNvPr id="52" name="Oval 16">
              <a:extLst>
                <a:ext uri="{FF2B5EF4-FFF2-40B4-BE49-F238E27FC236}">
                  <a16:creationId xmlns:a16="http://schemas.microsoft.com/office/drawing/2014/main" id="{3D0A31B8-AECD-ADFD-4C7E-CE0F29D78693}"/>
                </a:ext>
              </a:extLst>
            </p:cNvPr>
            <p:cNvSpPr>
              <a:spLocks noChangeArrowheads="1"/>
            </p:cNvSpPr>
            <p:nvPr/>
          </p:nvSpPr>
          <p:spPr bwMode="gray">
            <a:xfrm>
              <a:off x="982662" y="3868738"/>
              <a:ext cx="269875" cy="2698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sp>
          <p:nvSpPr>
            <p:cNvPr id="53" name="Freeform 17">
              <a:extLst>
                <a:ext uri="{FF2B5EF4-FFF2-40B4-BE49-F238E27FC236}">
                  <a16:creationId xmlns:a16="http://schemas.microsoft.com/office/drawing/2014/main" id="{83CB17D4-93F1-C825-CBE4-404C85DA9010}"/>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dirty="0">
                <a:solidFill>
                  <a:schemeClr val="bg1"/>
                </a:solidFill>
                <a:latin typeface="Calibri"/>
                <a:cs typeface="Arial" panose="020B0604020202020204" pitchFamily="34" charset="0"/>
              </a:endParaRPr>
            </a:p>
          </p:txBody>
        </p:sp>
      </p:grpSp>
    </p:spTree>
    <p:extLst>
      <p:ext uri="{BB962C8B-B14F-4D97-AF65-F5344CB8AC3E}">
        <p14:creationId xmlns:p14="http://schemas.microsoft.com/office/powerpoint/2010/main" val="12395824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A01B6-E11B-E3BC-4085-A241D9760210}"/>
            </a:ext>
          </a:extLst>
        </p:cNvPr>
        <p:cNvGrpSpPr/>
        <p:nvPr/>
      </p:nvGrpSpPr>
      <p:grpSpPr>
        <a:xfrm>
          <a:off x="0" y="0"/>
          <a:ext cx="0" cy="0"/>
          <a:chOff x="0" y="0"/>
          <a:chExt cx="0" cy="0"/>
        </a:xfrm>
      </p:grpSpPr>
      <p:pic>
        <p:nvPicPr>
          <p:cNvPr id="61" name="Picture 60" descr="Pen pointing to a graph on a screen">
            <a:extLst>
              <a:ext uri="{FF2B5EF4-FFF2-40B4-BE49-F238E27FC236}">
                <a16:creationId xmlns:a16="http://schemas.microsoft.com/office/drawing/2014/main" id="{E6DA7812-BA69-4FCD-C85E-CCB577D4A7E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4062714" cy="6858000"/>
          </a:xfrm>
          <a:prstGeom prst="rect">
            <a:avLst/>
          </a:prstGeom>
        </p:spPr>
      </p:pic>
      <p:sp>
        <p:nvSpPr>
          <p:cNvPr id="62" name="Rectangle 61">
            <a:extLst>
              <a:ext uri="{FF2B5EF4-FFF2-40B4-BE49-F238E27FC236}">
                <a16:creationId xmlns:a16="http://schemas.microsoft.com/office/drawing/2014/main" id="{F2E45FFD-8337-6762-A67F-ADD4F1CDA9D5}"/>
              </a:ext>
            </a:extLst>
          </p:cNvPr>
          <p:cNvSpPr/>
          <p:nvPr/>
        </p:nvSpPr>
        <p:spPr bwMode="white">
          <a:xfrm>
            <a:off x="0" y="0"/>
            <a:ext cx="4059936" cy="6858000"/>
          </a:xfrm>
          <a:prstGeom prst="rect">
            <a:avLst/>
          </a:prstGeom>
          <a:gradFill>
            <a:gsLst>
              <a:gs pos="100000">
                <a:schemeClr val="accent1">
                  <a:lumMod val="75000"/>
                  <a:lumOff val="25000"/>
                  <a:alpha val="34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spcBef>
                <a:spcPts val="0"/>
              </a:spcBef>
              <a:spcAft>
                <a:spcPts val="600"/>
              </a:spcAft>
            </a:pPr>
            <a:endParaRPr lang="en-US" sz="1800" dirty="0"/>
          </a:p>
        </p:txBody>
      </p:sp>
      <p:sp>
        <p:nvSpPr>
          <p:cNvPr id="2" name="Title 1">
            <a:extLst>
              <a:ext uri="{FF2B5EF4-FFF2-40B4-BE49-F238E27FC236}">
                <a16:creationId xmlns:a16="http://schemas.microsoft.com/office/drawing/2014/main" id="{EAE181A8-ABE4-B042-11ED-73649D716E3D}"/>
              </a:ext>
            </a:extLst>
          </p:cNvPr>
          <p:cNvSpPr>
            <a:spLocks noGrp="1"/>
          </p:cNvSpPr>
          <p:nvPr>
            <p:ph type="title"/>
          </p:nvPr>
        </p:nvSpPr>
        <p:spPr/>
        <p:txBody>
          <a:bodyPr anchor="ctr"/>
          <a:lstStyle/>
          <a:p>
            <a:r>
              <a:rPr lang="en-US" dirty="0">
                <a:latin typeface="Calibri" panose="020F0502020204030204" pitchFamily="34" charset="0"/>
                <a:ea typeface="Calibri" panose="020F0502020204030204" pitchFamily="34" charset="0"/>
                <a:cs typeface="Calibri" panose="020F0502020204030204" pitchFamily="34" charset="0"/>
              </a:rPr>
              <a:t>Fund Raising - Private Equity</a:t>
            </a:r>
          </a:p>
        </p:txBody>
      </p:sp>
      <p:sp>
        <p:nvSpPr>
          <p:cNvPr id="3" name="Content Placeholder 2">
            <a:extLst>
              <a:ext uri="{FF2B5EF4-FFF2-40B4-BE49-F238E27FC236}">
                <a16:creationId xmlns:a16="http://schemas.microsoft.com/office/drawing/2014/main" id="{C81DFD3A-CDAF-BB46-3B85-680DB38983AB}"/>
              </a:ext>
            </a:extLst>
          </p:cNvPr>
          <p:cNvSpPr>
            <a:spLocks noGrp="1"/>
          </p:cNvSpPr>
          <p:nvPr>
            <p:ph idx="1"/>
          </p:nvPr>
        </p:nvSpPr>
        <p:spPr>
          <a:xfrm>
            <a:off x="4276066" y="697980"/>
            <a:ext cx="7629422" cy="5702818"/>
          </a:xfrm>
        </p:spPr>
        <p:txBody>
          <a:bodyPr anchor="t"/>
          <a:lstStyle/>
          <a:p>
            <a:pPr algn="just">
              <a:spcBef>
                <a:spcPts val="0"/>
              </a:spcBef>
            </a:pPr>
            <a:r>
              <a:rPr lang="en-US" sz="1600" dirty="0">
                <a:solidFill>
                  <a:schemeClr val="accent1"/>
                </a:solidFill>
                <a:latin typeface="Calibri"/>
                <a:cs typeface="Calibri"/>
              </a:rPr>
              <a:t>Our private equity advisory services surpass standard norms, emphasizing the criticality of securing the right investor on par with obtaining the precise capital quantum. Capitalizing on robust affiliations with eminent Global Investment Banks, Angel Investors, Venture Capital Funds, and Private Equity Funds, we deliver an exhaustive array of support. Whether the demand pertains to angel investment, seed capital, venture capital, or strategic investment, our pledge is to furnish clients with a meticulously chosen cadre of astute investors tailored to their distinct requirements.</a:t>
            </a:r>
          </a:p>
          <a:p>
            <a:pPr algn="just">
              <a:spcBef>
                <a:spcPts val="0"/>
              </a:spcBef>
            </a:pPr>
            <a:endParaRPr lang="en-US" sz="1600" dirty="0">
              <a:solidFill>
                <a:schemeClr val="accent1"/>
              </a:solidFill>
              <a:latin typeface="Calibri"/>
              <a:cs typeface="Calibri"/>
            </a:endParaRPr>
          </a:p>
          <a:p>
            <a:pPr marL="285750" indent="-285750" algn="just" defTabSz="354013">
              <a:spcBef>
                <a:spcPts val="0"/>
              </a:spcBef>
              <a:buClr>
                <a:srgbClr val="FFC000"/>
              </a:buClr>
              <a:buFont typeface="Wingdings" panose="05000000000000000000" pitchFamily="2" charset="2"/>
              <a:buChar char="v"/>
            </a:pPr>
            <a:r>
              <a:rPr lang="en-US" sz="1600" dirty="0">
                <a:solidFill>
                  <a:schemeClr val="accent1"/>
                </a:solidFill>
                <a:latin typeface="Calibri"/>
                <a:cs typeface="Calibri"/>
              </a:rPr>
              <a:t>We meticulously craft Information Memoranda and essential documents for submission to prospective investor</a:t>
            </a:r>
          </a:p>
          <a:p>
            <a:pPr marL="285750" indent="-285750" algn="just" defTabSz="354013">
              <a:spcBef>
                <a:spcPts val="0"/>
              </a:spcBef>
              <a:buClr>
                <a:srgbClr val="FFC000"/>
              </a:buClr>
              <a:buFont typeface="Wingdings" panose="05000000000000000000" pitchFamily="2" charset="2"/>
              <a:buChar char="v"/>
            </a:pPr>
            <a:r>
              <a:rPr lang="en-US" sz="1600" dirty="0">
                <a:solidFill>
                  <a:schemeClr val="accent1"/>
                </a:solidFill>
                <a:latin typeface="Calibri"/>
                <a:cs typeface="Calibri"/>
              </a:rPr>
              <a:t>Taking a proactive role, we engage in discussions and articulate the investment opportunity on behalf of our clients</a:t>
            </a:r>
          </a:p>
          <a:p>
            <a:pPr marL="285750" indent="-285750" algn="just" defTabSz="354013">
              <a:spcBef>
                <a:spcPts val="0"/>
              </a:spcBef>
              <a:buClr>
                <a:srgbClr val="FFC000"/>
              </a:buClr>
              <a:buFont typeface="Wingdings" panose="05000000000000000000" pitchFamily="2" charset="2"/>
              <a:buChar char="v"/>
            </a:pPr>
            <a:r>
              <a:rPr lang="en-US" sz="1600" dirty="0">
                <a:solidFill>
                  <a:schemeClr val="accent1"/>
                </a:solidFill>
                <a:latin typeface="Calibri"/>
                <a:cs typeface="Calibri"/>
              </a:rPr>
              <a:t>Employing strategic and thorough negotiation techniques, we aim to secure favorable valuations and terms for our clients</a:t>
            </a:r>
          </a:p>
          <a:p>
            <a:pPr marL="285750" indent="-285750" algn="just" defTabSz="354013">
              <a:spcBef>
                <a:spcPts val="0"/>
              </a:spcBef>
              <a:buClr>
                <a:srgbClr val="FFC000"/>
              </a:buClr>
              <a:buFont typeface="Wingdings" panose="05000000000000000000" pitchFamily="2" charset="2"/>
              <a:buChar char="v"/>
            </a:pPr>
            <a:r>
              <a:rPr lang="en-US" sz="1600" dirty="0">
                <a:solidFill>
                  <a:schemeClr val="accent1"/>
                </a:solidFill>
                <a:latin typeface="Calibri"/>
                <a:cs typeface="Calibri"/>
              </a:rPr>
              <a:t>The deal structuring process involves selecting the most suitable financial instruments to establish a mutually beneficial arrangement for both our client and the investor.</a:t>
            </a:r>
          </a:p>
          <a:p>
            <a:pPr marL="285750" indent="-285750" algn="just" defTabSz="354013">
              <a:spcBef>
                <a:spcPts val="0"/>
              </a:spcBef>
              <a:buClr>
                <a:srgbClr val="FFC000"/>
              </a:buClr>
              <a:buFont typeface="Wingdings" panose="05000000000000000000" pitchFamily="2" charset="2"/>
              <a:buChar char="v"/>
            </a:pPr>
            <a:r>
              <a:rPr lang="en-US" sz="1600" dirty="0">
                <a:solidFill>
                  <a:schemeClr val="accent1"/>
                </a:solidFill>
                <a:latin typeface="Calibri"/>
                <a:cs typeface="Calibri"/>
              </a:rPr>
              <a:t>Our involvement extends to aiding in investment due diligence and ensuring compliance with regulatory requirements</a:t>
            </a:r>
          </a:p>
          <a:p>
            <a:pPr marL="285750" indent="-285750" algn="just" defTabSz="354013">
              <a:spcBef>
                <a:spcPts val="0"/>
              </a:spcBef>
              <a:buClr>
                <a:srgbClr val="FFC000"/>
              </a:buClr>
              <a:buFont typeface="Wingdings" panose="05000000000000000000" pitchFamily="2" charset="2"/>
              <a:buChar char="v"/>
            </a:pPr>
            <a:r>
              <a:rPr lang="en-US" sz="1600" dirty="0">
                <a:solidFill>
                  <a:schemeClr val="accent1"/>
                </a:solidFill>
                <a:latin typeface="Calibri"/>
                <a:cs typeface="Calibri"/>
              </a:rPr>
              <a:t>We provide guidance on the selection and preparation of pertinent transaction documents and agreements, ensuring the successful execution of the transaction</a:t>
            </a:r>
          </a:p>
        </p:txBody>
      </p:sp>
    </p:spTree>
    <p:extLst>
      <p:ext uri="{BB962C8B-B14F-4D97-AF65-F5344CB8AC3E}">
        <p14:creationId xmlns:p14="http://schemas.microsoft.com/office/powerpoint/2010/main" val="220388936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F9572-8D8D-0D0D-0996-22EEAE4BDAD3}"/>
            </a:ext>
          </a:extLst>
        </p:cNvPr>
        <p:cNvGrpSpPr/>
        <p:nvPr/>
      </p:nvGrpSpPr>
      <p:grpSpPr>
        <a:xfrm>
          <a:off x="0" y="0"/>
          <a:ext cx="0" cy="0"/>
          <a:chOff x="0" y="0"/>
          <a:chExt cx="0" cy="0"/>
        </a:xfrm>
      </p:grpSpPr>
      <p:pic>
        <p:nvPicPr>
          <p:cNvPr id="61" name="Picture 60" descr="Pen pointing to a graph on a screen">
            <a:extLst>
              <a:ext uri="{FF2B5EF4-FFF2-40B4-BE49-F238E27FC236}">
                <a16:creationId xmlns:a16="http://schemas.microsoft.com/office/drawing/2014/main" id="{17C8DB5D-955B-2728-ADF4-2C4CBFCCD7C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4062714" cy="6858000"/>
          </a:xfrm>
          <a:prstGeom prst="rect">
            <a:avLst/>
          </a:prstGeom>
        </p:spPr>
      </p:pic>
      <p:sp>
        <p:nvSpPr>
          <p:cNvPr id="62" name="Rectangle 61">
            <a:extLst>
              <a:ext uri="{FF2B5EF4-FFF2-40B4-BE49-F238E27FC236}">
                <a16:creationId xmlns:a16="http://schemas.microsoft.com/office/drawing/2014/main" id="{E5544419-4BBA-76C2-A610-43BBEEF2B4F2}"/>
              </a:ext>
            </a:extLst>
          </p:cNvPr>
          <p:cNvSpPr/>
          <p:nvPr/>
        </p:nvSpPr>
        <p:spPr bwMode="white">
          <a:xfrm>
            <a:off x="0" y="0"/>
            <a:ext cx="4059936" cy="6858000"/>
          </a:xfrm>
          <a:prstGeom prst="rect">
            <a:avLst/>
          </a:prstGeom>
          <a:gradFill>
            <a:gsLst>
              <a:gs pos="100000">
                <a:schemeClr val="accent1">
                  <a:lumMod val="75000"/>
                  <a:lumOff val="25000"/>
                  <a:alpha val="34000"/>
                </a:schemeClr>
              </a:gs>
              <a:gs pos="25000">
                <a:schemeClr val="accent1"/>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spcBef>
                <a:spcPts val="0"/>
              </a:spcBef>
              <a:spcAft>
                <a:spcPts val="600"/>
              </a:spcAft>
            </a:pPr>
            <a:endParaRPr lang="en-US" sz="1800" dirty="0"/>
          </a:p>
        </p:txBody>
      </p:sp>
      <p:sp>
        <p:nvSpPr>
          <p:cNvPr id="2" name="Title 1">
            <a:extLst>
              <a:ext uri="{FF2B5EF4-FFF2-40B4-BE49-F238E27FC236}">
                <a16:creationId xmlns:a16="http://schemas.microsoft.com/office/drawing/2014/main" id="{5D3B6D52-2BCA-119C-E940-98D2EC5A6F65}"/>
              </a:ext>
            </a:extLst>
          </p:cNvPr>
          <p:cNvSpPr>
            <a:spLocks noGrp="1"/>
          </p:cNvSpPr>
          <p:nvPr>
            <p:ph type="title"/>
          </p:nvPr>
        </p:nvSpPr>
        <p:spPr/>
        <p:txBody>
          <a:bodyPr anchor="ctr"/>
          <a:lstStyle/>
          <a:p>
            <a:r>
              <a:rPr lang="en-US" dirty="0">
                <a:latin typeface="Calibri" panose="020F0502020204030204" pitchFamily="34" charset="0"/>
                <a:ea typeface="Calibri" panose="020F0502020204030204" pitchFamily="34" charset="0"/>
                <a:cs typeface="Calibri" panose="020F0502020204030204" pitchFamily="34" charset="0"/>
              </a:rPr>
              <a:t>Fund Raising -Debt</a:t>
            </a:r>
          </a:p>
        </p:txBody>
      </p:sp>
      <p:sp>
        <p:nvSpPr>
          <p:cNvPr id="3" name="Content Placeholder 2">
            <a:extLst>
              <a:ext uri="{FF2B5EF4-FFF2-40B4-BE49-F238E27FC236}">
                <a16:creationId xmlns:a16="http://schemas.microsoft.com/office/drawing/2014/main" id="{E7CEDF56-3903-51A9-02BC-3CB20AD54D5F}"/>
              </a:ext>
            </a:extLst>
          </p:cNvPr>
          <p:cNvSpPr>
            <a:spLocks noGrp="1"/>
          </p:cNvSpPr>
          <p:nvPr>
            <p:ph idx="1"/>
          </p:nvPr>
        </p:nvSpPr>
        <p:spPr>
          <a:xfrm>
            <a:off x="4316799" y="429766"/>
            <a:ext cx="7252085" cy="5958252"/>
          </a:xfrm>
        </p:spPr>
        <p:txBody>
          <a:bodyPr anchor="t"/>
          <a:lstStyle/>
          <a:p>
            <a:pPr algn="just"/>
            <a:r>
              <a:rPr lang="en-US" sz="1600" dirty="0">
                <a:solidFill>
                  <a:schemeClr val="accent1"/>
                </a:solidFill>
                <a:latin typeface="Calibri" panose="020F0502020204030204" pitchFamily="34" charset="0"/>
                <a:ea typeface="Calibri" panose="020F0502020204030204" pitchFamily="34" charset="0"/>
                <a:cs typeface="Calibri" panose="020F0502020204030204" pitchFamily="34" charset="0"/>
              </a:rPr>
              <a:t>We specialize in delivering top-notch services covering a broad spectrum, including fund raising at both domestic and international levels, meticulous fund management, intricacies of security structuring, adept navigation through complex financial landscapes, and effective debt management strategies.</a:t>
            </a:r>
          </a:p>
          <a:p>
            <a:pPr algn="just"/>
            <a:endParaRPr lang="en-US" sz="16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285750" lvl="1" indent="-285750" algn="just" defTabSz="354013">
              <a:spcBef>
                <a:spcPts val="0"/>
              </a:spcBef>
              <a:buClr>
                <a:srgbClr val="FFC000"/>
              </a:buClr>
              <a:buFont typeface="Wingdings" panose="05000000000000000000" pitchFamily="2" charset="2"/>
              <a:buChar char="v"/>
            </a:pPr>
            <a:r>
              <a:rPr lang="en-US" sz="1600" dirty="0">
                <a:solidFill>
                  <a:schemeClr val="accent1"/>
                </a:solidFill>
                <a:latin typeface="Calibri"/>
                <a:cs typeface="Calibri"/>
              </a:rPr>
              <a:t>Our expansive network fosters robust relationships with banks both in India and around the world</a:t>
            </a:r>
          </a:p>
          <a:p>
            <a:pPr marL="285750" lvl="1" indent="-285750" algn="just" defTabSz="354013">
              <a:spcBef>
                <a:spcPts val="0"/>
              </a:spcBef>
              <a:buClr>
                <a:srgbClr val="FFC000"/>
              </a:buClr>
              <a:buFont typeface="Wingdings" panose="05000000000000000000" pitchFamily="2" charset="2"/>
              <a:buChar char="v"/>
            </a:pPr>
            <a:r>
              <a:rPr lang="en-US" sz="1600" dirty="0">
                <a:solidFill>
                  <a:schemeClr val="accent1"/>
                </a:solidFill>
                <a:latin typeface="Calibri"/>
                <a:cs typeface="Calibri"/>
              </a:rPr>
              <a:t>Our comprehensive services begin with a thorough assessment of fund requirements, involving in-depth analyses of creditworthiness, collateral evaluation, and cash flow dynamics</a:t>
            </a:r>
          </a:p>
          <a:p>
            <a:pPr marL="285750" lvl="1" indent="-285750" algn="just" defTabSz="354013">
              <a:spcBef>
                <a:spcPts val="0"/>
              </a:spcBef>
              <a:buClr>
                <a:srgbClr val="FFC000"/>
              </a:buClr>
              <a:buFont typeface="Wingdings" panose="05000000000000000000" pitchFamily="2" charset="2"/>
              <a:buChar char="v"/>
            </a:pPr>
            <a:r>
              <a:rPr lang="en-US" sz="1600" dirty="0">
                <a:solidFill>
                  <a:schemeClr val="accent1"/>
                </a:solidFill>
                <a:latin typeface="Calibri"/>
                <a:cs typeface="Calibri"/>
              </a:rPr>
              <a:t>We strategically identify credit types and map potential lenders, ensuring a tailored    approach that aligns with our clients' financial goals.</a:t>
            </a:r>
          </a:p>
          <a:p>
            <a:pPr marL="285750" lvl="1" indent="-285750" algn="just" defTabSz="354013">
              <a:spcBef>
                <a:spcPts val="0"/>
              </a:spcBef>
              <a:buClr>
                <a:srgbClr val="FFC000"/>
              </a:buClr>
              <a:buFont typeface="Wingdings" panose="05000000000000000000" pitchFamily="2" charset="2"/>
              <a:buChar char="v"/>
            </a:pPr>
            <a:r>
              <a:rPr lang="en-US" sz="1600" dirty="0">
                <a:solidFill>
                  <a:schemeClr val="accent1"/>
                </a:solidFill>
                <a:latin typeface="Calibri"/>
                <a:cs typeface="Calibri"/>
              </a:rPr>
              <a:t>Our proficiency extends to the meticulous preparation of teasers, information memorandums (IMs), and financial models, presenting a compelling and thorough representation of our clients' financial positions.</a:t>
            </a:r>
          </a:p>
          <a:p>
            <a:pPr marL="285750" lvl="1" indent="-285750" algn="just" defTabSz="354013">
              <a:spcBef>
                <a:spcPts val="0"/>
              </a:spcBef>
              <a:buClr>
                <a:srgbClr val="FFC000"/>
              </a:buClr>
              <a:buFont typeface="Wingdings" panose="05000000000000000000" pitchFamily="2" charset="2"/>
              <a:buChar char="v"/>
            </a:pPr>
            <a:r>
              <a:rPr lang="en-US" sz="1600" dirty="0">
                <a:solidFill>
                  <a:schemeClr val="accent1"/>
                </a:solidFill>
                <a:latin typeface="Calibri"/>
                <a:cs typeface="Calibri"/>
              </a:rPr>
              <a:t>We provide valuable assistance in obtaining credit ratings, leveraging our expertise to optimize our clients' credit profiles.</a:t>
            </a:r>
          </a:p>
          <a:p>
            <a:pPr marL="285750" lvl="1" indent="-285750" algn="just" defTabSz="354013">
              <a:spcBef>
                <a:spcPts val="0"/>
              </a:spcBef>
              <a:buClr>
                <a:srgbClr val="FFC000"/>
              </a:buClr>
              <a:buFont typeface="Wingdings" panose="05000000000000000000" pitchFamily="2" charset="2"/>
              <a:buChar char="v"/>
            </a:pPr>
            <a:r>
              <a:rPr lang="en-US" sz="1600" dirty="0">
                <a:solidFill>
                  <a:schemeClr val="accent1"/>
                </a:solidFill>
                <a:latin typeface="Calibri"/>
                <a:cs typeface="Calibri"/>
              </a:rPr>
              <a:t>We handle the negotiation phase with strategic finesse, engaging with lenders and investors to secure favorable terms for </a:t>
            </a:r>
            <a:r>
              <a:rPr lang="en-US" sz="1600" dirty="0">
                <a:solidFill>
                  <a:schemeClr val="accent1"/>
                </a:solidFill>
                <a:latin typeface="Calibri" panose="020F0502020204030204" pitchFamily="34" charset="0"/>
                <a:ea typeface="Calibri" panose="020F0502020204030204" pitchFamily="34" charset="0"/>
                <a:cs typeface="Calibri" panose="020F0502020204030204" pitchFamily="34" charset="0"/>
              </a:rPr>
              <a:t>our clients.</a:t>
            </a:r>
          </a:p>
          <a:p>
            <a:pPr marL="285750" lvl="1" indent="-285750" algn="just" defTabSz="354013">
              <a:spcBef>
                <a:spcPts val="0"/>
              </a:spcBef>
              <a:buClr>
                <a:srgbClr val="FFC000"/>
              </a:buClr>
              <a:buFont typeface="Wingdings" panose="05000000000000000000" pitchFamily="2" charset="2"/>
              <a:buChar char="v"/>
            </a:pPr>
            <a:r>
              <a:rPr lang="en-US" sz="1600" dirty="0">
                <a:solidFill>
                  <a:schemeClr val="accent1"/>
                </a:solidFill>
                <a:latin typeface="Calibri" panose="020F0502020204030204" pitchFamily="34" charset="0"/>
                <a:ea typeface="Calibri" panose="020F0502020204030204" pitchFamily="34" charset="0"/>
                <a:cs typeface="Calibri" panose="020F0502020204030204" pitchFamily="34" charset="0"/>
              </a:rPr>
              <a:t>Post-disbursal, our services include managing formalities and maintaining proactive relationship management, ensuring ongoing success and satisfaction for our clients throughout their financial journey.</a:t>
            </a:r>
          </a:p>
        </p:txBody>
      </p:sp>
    </p:spTree>
    <p:extLst>
      <p:ext uri="{BB962C8B-B14F-4D97-AF65-F5344CB8AC3E}">
        <p14:creationId xmlns:p14="http://schemas.microsoft.com/office/powerpoint/2010/main" val="344847567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EF9A4E6-264B-9C4C-879D-426CBEF9410D}"/>
              </a:ext>
            </a:extLst>
          </p:cNvPr>
          <p:cNvSpPr/>
          <p:nvPr/>
        </p:nvSpPr>
        <p:spPr>
          <a:xfrm>
            <a:off x="606149" y="1953951"/>
            <a:ext cx="11037618" cy="1477328"/>
          </a:xfrm>
          <a:prstGeom prst="rect">
            <a:avLst/>
          </a:prstGeom>
        </p:spPr>
        <p:txBody>
          <a:bodyPr wrap="square" lIns="0" tIns="0" rIns="0" bIns="0" anchor="t">
            <a:spAutoFit/>
          </a:bodyPr>
          <a:lstStyle/>
          <a:p>
            <a:pPr algn="just"/>
            <a:r>
              <a:rPr lang="en-IN" sz="1600" dirty="0">
                <a:solidFill>
                  <a:srgbClr val="0E3654"/>
                </a:solidFill>
                <a:latin typeface="Calibri"/>
                <a:cs typeface="Arial"/>
              </a:rPr>
              <a:t>We understand that Joint Venture and Strategic Alliance transactions mandate lawyers to understand more than just the legal issues. Our team is sensitive to the cultural differences of all the parties to the transactions and we strive to be respectful to such cultural differences at the time of acting for our clients. Often Joint Venture and Strategic Alliances involve agreement on ancillary issues such as technology transfer &amp; licensing, sale and purchase of goods &amp; services, secondment of employees, confidentiality and non-disclosure requirements, and others that require a diligent and careful approach. We have experience of acting for clients, both domestic and transnational, from varied industries and sectors</a:t>
            </a:r>
            <a:r>
              <a:rPr lang="en-IN" sz="1600" dirty="0">
                <a:solidFill>
                  <a:srgbClr val="888888"/>
                </a:solidFill>
                <a:latin typeface="Calibri"/>
                <a:ea typeface="Roboto"/>
                <a:cs typeface="Roboto"/>
              </a:rPr>
              <a:t>.</a:t>
            </a:r>
            <a:endParaRPr lang="en-US" sz="1600">
              <a:solidFill>
                <a:srgbClr val="888888"/>
              </a:solidFill>
              <a:latin typeface="Calibri"/>
              <a:ea typeface="Roboto"/>
              <a:cs typeface="Roboto"/>
            </a:endParaRPr>
          </a:p>
        </p:txBody>
      </p:sp>
      <p:sp>
        <p:nvSpPr>
          <p:cNvPr id="3" name="TextBox 2">
            <a:extLst>
              <a:ext uri="{FF2B5EF4-FFF2-40B4-BE49-F238E27FC236}">
                <a16:creationId xmlns:a16="http://schemas.microsoft.com/office/drawing/2014/main" id="{680C7105-E3A7-7D6A-0453-2A4C468A3C77}"/>
              </a:ext>
            </a:extLst>
          </p:cNvPr>
          <p:cNvSpPr txBox="1"/>
          <p:nvPr/>
        </p:nvSpPr>
        <p:spPr>
          <a:xfrm>
            <a:off x="554966" y="3775495"/>
            <a:ext cx="8580407" cy="2508379"/>
          </a:xfrm>
          <a:prstGeom prst="rect">
            <a:avLst/>
          </a:prstGeom>
          <a:noFill/>
          <a:ln>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514350" indent="-514350">
              <a:spcBef>
                <a:spcPts val="600"/>
              </a:spcBef>
              <a:spcAft>
                <a:spcPts val="0"/>
              </a:spcAft>
              <a:buFont typeface="Wingdings"/>
              <a:buChar char="Ø"/>
            </a:pPr>
            <a:r>
              <a:rPr lang="en-US" sz="1600" dirty="0">
                <a:solidFill>
                  <a:srgbClr val="0E3654"/>
                </a:solidFill>
                <a:latin typeface="Calibri"/>
                <a:cs typeface="Arial"/>
              </a:rPr>
              <a:t>Share Purchase, Share Subscription and Shareholders' Agreements</a:t>
            </a:r>
          </a:p>
          <a:p>
            <a:pPr marL="514350" indent="-514350">
              <a:spcBef>
                <a:spcPts val="600"/>
              </a:spcBef>
              <a:spcAft>
                <a:spcPts val="0"/>
              </a:spcAft>
              <a:buFont typeface="Wingdings"/>
              <a:buChar char="Ø"/>
            </a:pPr>
            <a:r>
              <a:rPr lang="en-US" sz="1600" dirty="0">
                <a:solidFill>
                  <a:srgbClr val="0E3654"/>
                </a:solidFill>
                <a:latin typeface="Calibri"/>
                <a:cs typeface="Arial"/>
              </a:rPr>
              <a:t>Drafting Prospectus, Information Memorandum, Letter of Offer</a:t>
            </a:r>
          </a:p>
          <a:p>
            <a:pPr marL="514350" indent="-514350">
              <a:spcBef>
                <a:spcPts val="600"/>
              </a:spcBef>
              <a:spcAft>
                <a:spcPts val="0"/>
              </a:spcAft>
              <a:buFont typeface="Wingdings"/>
              <a:buChar char="Ø"/>
            </a:pPr>
            <a:r>
              <a:rPr lang="en-US" sz="1600" dirty="0">
                <a:solidFill>
                  <a:srgbClr val="0E3654"/>
                </a:solidFill>
                <a:latin typeface="Calibri"/>
                <a:cs typeface="Arial"/>
              </a:rPr>
              <a:t>Technology transfer and technology sharing agreements</a:t>
            </a:r>
          </a:p>
          <a:p>
            <a:pPr marL="514350" indent="-514350">
              <a:spcBef>
                <a:spcPts val="600"/>
              </a:spcBef>
              <a:spcAft>
                <a:spcPts val="0"/>
              </a:spcAft>
              <a:buFont typeface="Wingdings"/>
              <a:buChar char="Ø"/>
            </a:pPr>
            <a:r>
              <a:rPr lang="en-US" sz="1600" dirty="0">
                <a:solidFill>
                  <a:srgbClr val="0E3654"/>
                </a:solidFill>
                <a:latin typeface="Calibri"/>
                <a:cs typeface="Arial"/>
              </a:rPr>
              <a:t>Intellectual Property Rights licensing/ assignment agreements</a:t>
            </a:r>
          </a:p>
          <a:p>
            <a:pPr marL="514350" indent="-514350">
              <a:spcBef>
                <a:spcPts val="600"/>
              </a:spcBef>
              <a:spcAft>
                <a:spcPts val="0"/>
              </a:spcAft>
              <a:buFont typeface="Wingdings"/>
              <a:buChar char="Ø"/>
            </a:pPr>
            <a:r>
              <a:rPr lang="en-US" sz="1600" dirty="0">
                <a:solidFill>
                  <a:srgbClr val="0E3654"/>
                </a:solidFill>
                <a:latin typeface="Calibri"/>
                <a:cs typeface="Arial"/>
              </a:rPr>
              <a:t>Employment agreements</a:t>
            </a:r>
          </a:p>
          <a:p>
            <a:pPr marL="514350" indent="-514350">
              <a:spcBef>
                <a:spcPts val="600"/>
              </a:spcBef>
              <a:spcAft>
                <a:spcPts val="0"/>
              </a:spcAft>
              <a:buFont typeface="Wingdings"/>
              <a:buChar char="Ø"/>
            </a:pPr>
            <a:r>
              <a:rPr lang="en-US" sz="1600" dirty="0">
                <a:solidFill>
                  <a:srgbClr val="0E3654"/>
                </a:solidFill>
                <a:latin typeface="Calibri"/>
                <a:cs typeface="Arial"/>
              </a:rPr>
              <a:t>Non-disclosure and confidentiality agreements</a:t>
            </a:r>
          </a:p>
          <a:p>
            <a:pPr marL="514350" indent="-514350">
              <a:spcBef>
                <a:spcPts val="600"/>
              </a:spcBef>
              <a:spcAft>
                <a:spcPts val="0"/>
              </a:spcAft>
              <a:buFont typeface="Wingdings"/>
              <a:buChar char="Ø"/>
            </a:pPr>
            <a:r>
              <a:rPr lang="en-US" sz="1600" dirty="0">
                <a:solidFill>
                  <a:srgbClr val="0E3654"/>
                </a:solidFill>
                <a:latin typeface="Calibri"/>
                <a:cs typeface="Arial"/>
              </a:rPr>
              <a:t>Non-compete agreements</a:t>
            </a:r>
          </a:p>
          <a:p>
            <a:pPr marL="514350" indent="-514350">
              <a:spcBef>
                <a:spcPts val="600"/>
              </a:spcBef>
              <a:spcAft>
                <a:spcPts val="0"/>
              </a:spcAft>
              <a:buFont typeface="Wingdings"/>
              <a:buChar char="Ø"/>
            </a:pPr>
            <a:r>
              <a:rPr lang="en-US" sz="1600" dirty="0">
                <a:solidFill>
                  <a:srgbClr val="0E3654"/>
                </a:solidFill>
                <a:latin typeface="Calibri"/>
                <a:cs typeface="Arial"/>
              </a:rPr>
              <a:t>Other Service, Business or Commercial agreements</a:t>
            </a:r>
          </a:p>
        </p:txBody>
      </p:sp>
      <p:pic>
        <p:nvPicPr>
          <p:cNvPr id="8" name="Picture 8" descr="A picture containing icon&#10;&#10;Description automatically generated">
            <a:extLst>
              <a:ext uri="{FF2B5EF4-FFF2-40B4-BE49-F238E27FC236}">
                <a16:creationId xmlns:a16="http://schemas.microsoft.com/office/drawing/2014/main" id="{1D680A66-FE6B-195F-E999-E05D2442D501}"/>
              </a:ext>
            </a:extLst>
          </p:cNvPr>
          <p:cNvPicPr>
            <a:picLocks noChangeAspect="1"/>
          </p:cNvPicPr>
          <p:nvPr/>
        </p:nvPicPr>
        <p:blipFill>
          <a:blip r:embed="rId2"/>
          <a:stretch>
            <a:fillRect/>
          </a:stretch>
        </p:blipFill>
        <p:spPr>
          <a:xfrm>
            <a:off x="7901796" y="196839"/>
            <a:ext cx="3160143" cy="1475377"/>
          </a:xfrm>
          <a:prstGeom prst="rect">
            <a:avLst/>
          </a:prstGeom>
        </p:spPr>
      </p:pic>
      <p:sp>
        <p:nvSpPr>
          <p:cNvPr id="9" name="Rectangle 8">
            <a:extLst>
              <a:ext uri="{FF2B5EF4-FFF2-40B4-BE49-F238E27FC236}">
                <a16:creationId xmlns:a16="http://schemas.microsoft.com/office/drawing/2014/main" id="{59633D0B-BF60-5596-D969-6D6BB06C1FD6}"/>
              </a:ext>
            </a:extLst>
          </p:cNvPr>
          <p:cNvSpPr/>
          <p:nvPr/>
        </p:nvSpPr>
        <p:spPr bwMode="white">
          <a:xfrm>
            <a:off x="-5535" y="-1"/>
            <a:ext cx="12192000" cy="1737360"/>
          </a:xfrm>
          <a:prstGeom prst="rect">
            <a:avLst/>
          </a:prstGeom>
          <a:gradFill>
            <a:gsLst>
              <a:gs pos="100000">
                <a:schemeClr val="accent1">
                  <a:lumMod val="75000"/>
                  <a:lumOff val="25000"/>
                  <a:alpha val="34000"/>
                </a:schemeClr>
              </a:gs>
              <a:gs pos="25000">
                <a:schemeClr val="accent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CA"/>
            </a:defPPr>
            <a:lvl1pPr algn="l" rtl="0" fontAlgn="base">
              <a:spcBef>
                <a:spcPct val="20000"/>
              </a:spcBef>
              <a:spcAft>
                <a:spcPct val="0"/>
              </a:spcAft>
              <a:defRPr lang="en-US" sz="1400" kern="1200">
                <a:solidFill>
                  <a:schemeClr val="lt1"/>
                </a:solidFill>
                <a:latin typeface="+mn-lt"/>
                <a:ea typeface="+mn-ea"/>
                <a:cs typeface="+mn-cs"/>
              </a:defRPr>
            </a:lvl1pPr>
            <a:lvl2pPr marL="457200" algn="ctr" rtl="0" fontAlgn="base">
              <a:spcBef>
                <a:spcPct val="20000"/>
              </a:spcBef>
              <a:spcAft>
                <a:spcPct val="0"/>
              </a:spcAft>
              <a:defRPr sz="1400" kern="1200">
                <a:solidFill>
                  <a:schemeClr val="lt1"/>
                </a:solidFill>
                <a:latin typeface="+mn-lt"/>
                <a:ea typeface="+mn-ea"/>
                <a:cs typeface="+mn-cs"/>
              </a:defRPr>
            </a:lvl2pPr>
            <a:lvl3pPr marL="914400" algn="ctr" rtl="0" fontAlgn="base">
              <a:spcBef>
                <a:spcPct val="20000"/>
              </a:spcBef>
              <a:spcAft>
                <a:spcPct val="0"/>
              </a:spcAft>
              <a:defRPr sz="1400" kern="1200">
                <a:solidFill>
                  <a:schemeClr val="lt1"/>
                </a:solidFill>
                <a:latin typeface="+mn-lt"/>
                <a:ea typeface="+mn-ea"/>
                <a:cs typeface="+mn-cs"/>
              </a:defRPr>
            </a:lvl3pPr>
            <a:lvl4pPr marL="1371600" algn="ctr" rtl="0" fontAlgn="base">
              <a:spcBef>
                <a:spcPct val="20000"/>
              </a:spcBef>
              <a:spcAft>
                <a:spcPct val="0"/>
              </a:spcAft>
              <a:defRPr sz="1400" kern="1200">
                <a:solidFill>
                  <a:schemeClr val="lt1"/>
                </a:solidFill>
                <a:latin typeface="+mn-lt"/>
                <a:ea typeface="+mn-ea"/>
                <a:cs typeface="+mn-cs"/>
              </a:defRPr>
            </a:lvl4pPr>
            <a:lvl5pPr marL="1828800" algn="ctr" rtl="0" fontAlgn="base">
              <a:spcBef>
                <a:spcPct val="2000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spcBef>
                <a:spcPts val="0"/>
              </a:spcBef>
              <a:spcAft>
                <a:spcPts val="600"/>
              </a:spcAft>
            </a:pPr>
            <a:endParaRPr lang="en-US" sz="1800" dirty="0">
              <a:latin typeface="Calibri"/>
              <a:cs typeface="Calibri"/>
            </a:endParaRPr>
          </a:p>
        </p:txBody>
      </p:sp>
      <p:sp>
        <p:nvSpPr>
          <p:cNvPr id="12" name="Title 1">
            <a:extLst>
              <a:ext uri="{FF2B5EF4-FFF2-40B4-BE49-F238E27FC236}">
                <a16:creationId xmlns:a16="http://schemas.microsoft.com/office/drawing/2014/main" id="{7E60CE45-C4BA-AD2F-2F4A-F0AF6A88C59C}"/>
              </a:ext>
            </a:extLst>
          </p:cNvPr>
          <p:cNvSpPr>
            <a:spLocks noGrp="1"/>
          </p:cNvSpPr>
          <p:nvPr/>
        </p:nvSpPr>
        <p:spPr bwMode="black">
          <a:xfrm>
            <a:off x="548640" y="645427"/>
            <a:ext cx="11091672" cy="492443"/>
          </a:xfrm>
          <a:prstGeom prst="rect">
            <a:avLst/>
          </a:prstGeom>
        </p:spPr>
        <p:txBody>
          <a:bodyPr vert="horz" lIns="0" tIns="0" rIns="0" bIns="0" rtlCol="0" anchor="t">
            <a:spAutoFit/>
          </a:bodyPr>
          <a:lstStyle>
            <a:lvl1pPr algn="l" defTabSz="914400" rtl="0" eaLnBrk="1" latinLnBrk="0" hangingPunct="1">
              <a:lnSpc>
                <a:spcPct val="100000"/>
              </a:lnSpc>
              <a:spcBef>
                <a:spcPct val="0"/>
              </a:spcBef>
              <a:buNone/>
              <a:defRPr sz="3200" b="0" i="0" kern="1200">
                <a:solidFill>
                  <a:schemeClr val="accent1"/>
                </a:solidFill>
                <a:latin typeface="Georgia" panose="02040502050405020303" pitchFamily="18" charset="0"/>
                <a:ea typeface="+mj-ea"/>
                <a:cs typeface="Calibri Light" panose="020F0302020204030204" pitchFamily="34" charset="0"/>
              </a:defRPr>
            </a:lvl1pPr>
          </a:lstStyle>
          <a:p>
            <a:pPr algn="just"/>
            <a:r>
              <a:rPr lang="en-US" dirty="0">
                <a:solidFill>
                  <a:schemeClr val="bg1"/>
                </a:solidFill>
                <a:latin typeface="Calibri"/>
                <a:cs typeface="Calibri Light"/>
              </a:rPr>
              <a:t>Joint Ventures and Strategic Alliances</a:t>
            </a:r>
            <a:endParaRPr lang="en-US">
              <a:solidFill>
                <a:schemeClr val="bg1"/>
              </a:solidFill>
              <a:latin typeface="Calibri"/>
              <a:cs typeface="Calibri Light"/>
            </a:endParaRPr>
          </a:p>
        </p:txBody>
      </p:sp>
    </p:spTree>
    <p:extLst>
      <p:ext uri="{BB962C8B-B14F-4D97-AF65-F5344CB8AC3E}">
        <p14:creationId xmlns:p14="http://schemas.microsoft.com/office/powerpoint/2010/main" val="346292568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EE4P_STYLE_ID" val="39dcc26a-7131-49f4-a9eb-1c0521500c03"/>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5Fp2OpJymSsqgGa9z3TCJ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5Fp2OpJymSsqgGa9z3TCJ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COpPn8uHUD_jyjgeYOnkqA"/>
</p:tagLst>
</file>

<file path=ppt/theme/theme1.xml><?xml version="1.0" encoding="utf-8"?>
<a:theme xmlns:a="http://schemas.openxmlformats.org/drawingml/2006/main" name="ZS Template_16X9">
  <a:themeElements>
    <a:clrScheme name="CorpAcumen">
      <a:dk1>
        <a:srgbClr val="343333"/>
      </a:dk1>
      <a:lt1>
        <a:srgbClr val="FFFFFF"/>
      </a:lt1>
      <a:dk2>
        <a:srgbClr val="343333"/>
      </a:dk2>
      <a:lt2>
        <a:srgbClr val="FFFFFF"/>
      </a:lt2>
      <a:accent1>
        <a:srgbClr val="0E3654"/>
      </a:accent1>
      <a:accent2>
        <a:srgbClr val="C8A315"/>
      </a:accent2>
      <a:accent3>
        <a:srgbClr val="343333"/>
      </a:accent3>
      <a:accent4>
        <a:srgbClr val="1E8E86"/>
      </a:accent4>
      <a:accent5>
        <a:srgbClr val="AF4413"/>
      </a:accent5>
      <a:accent6>
        <a:srgbClr val="787C80"/>
      </a:accent6>
      <a:hlink>
        <a:srgbClr val="1A1628"/>
      </a:hlink>
      <a:folHlink>
        <a:srgbClr val="2BCC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a:solidFill>
            <a:schemeClr val="tx2"/>
          </a:solidFill>
        </a:ln>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lgn="ctr">
          <a:spcBef>
            <a:spcPts val="600"/>
          </a:spcBef>
          <a:spcAft>
            <a:spcPts val="0"/>
          </a:spcAft>
          <a:defRPr sz="18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2"/>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a:noFill/>
          <a:miter lim="800000"/>
        </a:ln>
      </a:spPr>
      <a:bodyPr wrap="square" lIns="0" tIns="0" rIns="0" bIns="0" rtlCol="0">
        <a:noAutofit/>
      </a:bodyPr>
      <a:lstStyle>
        <a:defPPr algn="l">
          <a:spcBef>
            <a:spcPts val="600"/>
          </a:spcBef>
          <a:spcAft>
            <a:spcPts val="0"/>
          </a:spcAft>
          <a:defRPr sz="1800" dirty="0" err="1" smtClean="0">
            <a:solidFill>
              <a:schemeClr val="accent6">
                <a:lumMod val="75000"/>
              </a:schemeClr>
            </a:solidFill>
          </a:defRPr>
        </a:defPPr>
      </a:lstStyle>
    </a:txDef>
  </a:objectDefaults>
  <a:extraClrSchemeLst/>
  <a:custClrLst>
    <a:custClr name="Purple">
      <a:srgbClr val="8F5AFF"/>
    </a:custClr>
    <a:custClr name="80% Gray">
      <a:srgbClr val="474554"/>
    </a:custClr>
    <a:custClr name="60% Gray">
      <a:srgbClr val="75737D"/>
    </a:custClr>
    <a:custClr name="40% Gray">
      <a:srgbClr val="A3A1A8"/>
    </a:custClr>
    <a:custClr name="20% Gray">
      <a:srgbClr val="D1D0D4"/>
    </a:custClr>
    <a:custClr name="Light Gray">
      <a:srgbClr val="F4F3F3"/>
    </a:custClr>
  </a:custClrLst>
  <a:extLst>
    <a:ext uri="{05A4C25C-085E-4340-85A3-A5531E510DB2}">
      <thm15:themeFamily xmlns:thm15="http://schemas.microsoft.com/office/thememl/2012/main" name="ZS_Template_16x9_June29.pptx" id="{1408C94F-16E3-46AE-99CB-BF0BEDEE0779}" vid="{3073AC9A-5CD1-4396-802C-35C8427CCE94}"/>
    </a:ext>
  </a:extLst>
</a:theme>
</file>

<file path=ppt/theme/theme2.xml><?xml version="1.0" encoding="utf-8"?>
<a:theme xmlns:a="http://schemas.openxmlformats.org/drawingml/2006/main" name="ZS Template_16X9">
  <a:themeElements>
    <a:clrScheme name="CorpAcumen">
      <a:dk1>
        <a:srgbClr val="343333"/>
      </a:dk1>
      <a:lt1>
        <a:srgbClr val="FFFFFF"/>
      </a:lt1>
      <a:dk2>
        <a:srgbClr val="343333"/>
      </a:dk2>
      <a:lt2>
        <a:srgbClr val="FFFFFF"/>
      </a:lt2>
      <a:accent1>
        <a:srgbClr val="0E3654"/>
      </a:accent1>
      <a:accent2>
        <a:srgbClr val="C8A315"/>
      </a:accent2>
      <a:accent3>
        <a:srgbClr val="343333"/>
      </a:accent3>
      <a:accent4>
        <a:srgbClr val="1E8E86"/>
      </a:accent4>
      <a:accent5>
        <a:srgbClr val="AF4413"/>
      </a:accent5>
      <a:accent6>
        <a:srgbClr val="787C80"/>
      </a:accent6>
      <a:hlink>
        <a:srgbClr val="1A1628"/>
      </a:hlink>
      <a:folHlink>
        <a:srgbClr val="2BCC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a:solidFill>
            <a:schemeClr val="tx2"/>
          </a:solidFill>
        </a:ln>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lgn="ctr">
          <a:spcBef>
            <a:spcPts val="600"/>
          </a:spcBef>
          <a:spcAft>
            <a:spcPts val="0"/>
          </a:spcAft>
          <a:defRPr sz="18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2"/>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a:noFill/>
          <a:miter lim="800000"/>
        </a:ln>
      </a:spPr>
      <a:bodyPr wrap="square" lIns="0" tIns="0" rIns="0" bIns="0" rtlCol="0">
        <a:noAutofit/>
      </a:bodyPr>
      <a:lstStyle>
        <a:defPPr algn="l">
          <a:spcBef>
            <a:spcPts val="600"/>
          </a:spcBef>
          <a:spcAft>
            <a:spcPts val="0"/>
          </a:spcAft>
          <a:defRPr sz="1800" dirty="0" err="1" smtClean="0">
            <a:solidFill>
              <a:schemeClr val="accent6">
                <a:lumMod val="75000"/>
              </a:schemeClr>
            </a:solidFill>
          </a:defRPr>
        </a:defPPr>
      </a:lstStyle>
    </a:txDef>
  </a:objectDefaults>
  <a:extraClrSchemeLst/>
  <a:custClrLst>
    <a:custClr name="Purple">
      <a:srgbClr val="8F5AFF"/>
    </a:custClr>
    <a:custClr name="80% Gray">
      <a:srgbClr val="474554"/>
    </a:custClr>
    <a:custClr name="60% Gray">
      <a:srgbClr val="75737D"/>
    </a:custClr>
    <a:custClr name="40% Gray">
      <a:srgbClr val="A3A1A8"/>
    </a:custClr>
    <a:custClr name="20% Gray">
      <a:srgbClr val="D1D0D4"/>
    </a:custClr>
    <a:custClr name="Light Gray">
      <a:srgbClr val="F4F3F3"/>
    </a:custClr>
  </a:custClrLst>
  <a:extLst>
    <a:ext uri="{05A4C25C-085E-4340-85A3-A5531E510DB2}">
      <thm15:themeFamily xmlns:thm15="http://schemas.microsoft.com/office/thememl/2012/main" name="ZS_Template_16x9_June29.pptx" id="{1408C94F-16E3-46AE-99CB-BF0BEDEE0779}" vid="{3073AC9A-5CD1-4396-802C-35C8427CCE94}"/>
    </a:ext>
  </a:extLst>
</a:theme>
</file>

<file path=ppt/theme/theme3.xml><?xml version="1.0" encoding="utf-8"?>
<a:theme xmlns:a="http://schemas.openxmlformats.org/drawingml/2006/main" name="Office Theme">
  <a:themeElements>
    <a:clrScheme name="ZS 2020 Colors">
      <a:dk1>
        <a:srgbClr val="1A1628"/>
      </a:dk1>
      <a:lt1>
        <a:srgbClr val="FFFFFF"/>
      </a:lt1>
      <a:dk2>
        <a:srgbClr val="75737D"/>
      </a:dk2>
      <a:lt2>
        <a:srgbClr val="EC7200"/>
      </a:lt2>
      <a:accent1>
        <a:srgbClr val="1A1628"/>
      </a:accent1>
      <a:accent2>
        <a:srgbClr val="EC7200"/>
      </a:accent2>
      <a:accent3>
        <a:srgbClr val="32A29B"/>
      </a:accent3>
      <a:accent4>
        <a:srgbClr val="EAC959"/>
      </a:accent4>
      <a:accent5>
        <a:srgbClr val="408CFF"/>
      </a:accent5>
      <a:accent6>
        <a:srgbClr val="7FD07D"/>
      </a:accent6>
      <a:hlink>
        <a:srgbClr val="1A1628"/>
      </a:hlink>
      <a:folHlink>
        <a:srgbClr val="EC72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ZS 2020 Colors">
      <a:dk1>
        <a:srgbClr val="1A1628"/>
      </a:dk1>
      <a:lt1>
        <a:srgbClr val="FFFFFF"/>
      </a:lt1>
      <a:dk2>
        <a:srgbClr val="75737D"/>
      </a:dk2>
      <a:lt2>
        <a:srgbClr val="EC7200"/>
      </a:lt2>
      <a:accent1>
        <a:srgbClr val="1A1628"/>
      </a:accent1>
      <a:accent2>
        <a:srgbClr val="EC7200"/>
      </a:accent2>
      <a:accent3>
        <a:srgbClr val="32A29B"/>
      </a:accent3>
      <a:accent4>
        <a:srgbClr val="EAC959"/>
      </a:accent4>
      <a:accent5>
        <a:srgbClr val="408CFF"/>
      </a:accent5>
      <a:accent6>
        <a:srgbClr val="7FD07D"/>
      </a:accent6>
      <a:hlink>
        <a:srgbClr val="1A1628"/>
      </a:hlink>
      <a:folHlink>
        <a:srgbClr val="EC72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rpAcumen">
    <a:dk1>
      <a:srgbClr val="343333"/>
    </a:dk1>
    <a:lt1>
      <a:srgbClr val="FFFFFF"/>
    </a:lt1>
    <a:dk2>
      <a:srgbClr val="343333"/>
    </a:dk2>
    <a:lt2>
      <a:srgbClr val="FFFFFF"/>
    </a:lt2>
    <a:accent1>
      <a:srgbClr val="0E3654"/>
    </a:accent1>
    <a:accent2>
      <a:srgbClr val="C8A315"/>
    </a:accent2>
    <a:accent3>
      <a:srgbClr val="343333"/>
    </a:accent3>
    <a:accent4>
      <a:srgbClr val="1E8E86"/>
    </a:accent4>
    <a:accent5>
      <a:srgbClr val="AF4413"/>
    </a:accent5>
    <a:accent6>
      <a:srgbClr val="787C80"/>
    </a:accent6>
    <a:hlink>
      <a:srgbClr val="1A1628"/>
    </a:hlink>
    <a:folHlink>
      <a:srgbClr val="2BCCC0"/>
    </a:folHlink>
  </a:clrScheme>
</a:themeOverride>
</file>

<file path=docProps/app.xml><?xml version="1.0" encoding="utf-8"?>
<Properties xmlns="http://schemas.openxmlformats.org/officeDocument/2006/extended-properties" xmlns:vt="http://schemas.openxmlformats.org/officeDocument/2006/docPropsVTypes">
  <TotalTime>8723</TotalTime>
  <Words>3494</Words>
  <Application>Microsoft Office PowerPoint</Application>
  <PresentationFormat>Widescreen</PresentationFormat>
  <Paragraphs>373</Paragraphs>
  <Slides>25</Slides>
  <Notes>4</Notes>
  <HiddenSlides>0</HiddenSlides>
  <MMClips>1</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ZS Template_16X9</vt:lpstr>
      <vt:lpstr>ZS Template_16X9</vt:lpstr>
      <vt:lpstr>PowerPoint Presentation</vt:lpstr>
      <vt:lpstr>About Us</vt:lpstr>
      <vt:lpstr> Our Services</vt:lpstr>
      <vt:lpstr>Business set up Solutions</vt:lpstr>
      <vt:lpstr>Accounting &amp; Finance Outsourcing</vt:lpstr>
      <vt:lpstr>Transaction Advisory Services, Corporate M&amp;A, Private Equity Venture Capital </vt:lpstr>
      <vt:lpstr>Fund Raising - Private Equity</vt:lpstr>
      <vt:lpstr>Fund Raising -Debt</vt:lpstr>
      <vt:lpstr>PowerPoint Presentation</vt:lpstr>
      <vt:lpstr>PowerPoint Presentation</vt:lpstr>
      <vt:lpstr>PowerPoint Presentation</vt:lpstr>
      <vt:lpstr>PowerPoint Presentation</vt:lpstr>
      <vt:lpstr>Data Protection Services</vt:lpstr>
      <vt:lpstr>Dispute Resolution </vt:lpstr>
      <vt:lpstr>Partners’/ Shareholders' Rights and Disputes</vt:lpstr>
      <vt:lpstr>Alternative Dispute Resolution</vt:lpstr>
      <vt:lpstr>Our value proposition</vt:lpstr>
      <vt:lpstr>PowerPoint Presentation</vt:lpstr>
      <vt:lpstr>Our Team </vt:lpstr>
      <vt:lpstr>PowerPoint Presentation</vt:lpstr>
      <vt:lpstr>Our Team </vt:lpstr>
      <vt:lpstr>Our Global Partners </vt:lpstr>
      <vt:lpstr>Clients</vt:lpstr>
      <vt:lpstr>Clients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Organizational Success in Rapidly Changing Business Markets</dc:title>
  <dc:creator>Kamal Ghanghas</dc:creator>
  <cp:lastModifiedBy>Laxmi Sinha</cp:lastModifiedBy>
  <cp:revision>1001</cp:revision>
  <dcterms:created xsi:type="dcterms:W3CDTF">2020-09-06T08:44:43Z</dcterms:created>
  <dcterms:modified xsi:type="dcterms:W3CDTF">2024-03-21T14:26:08Z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2739947</vt:lpwstr>
  </property>
  <property fmtid="{D5CDD505-2E9C-101B-9397-08002B2CF9AE}" pid="3" name="NXPowerLiteSettings">
    <vt:lpwstr>C700052003A000</vt:lpwstr>
  </property>
  <property fmtid="{D5CDD505-2E9C-101B-9397-08002B2CF9AE}" pid="4" name="NXPowerLiteVersion">
    <vt:lpwstr>D8.0.4</vt:lpwstr>
  </property>
</Properties>
</file>